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0" r:id="rId4"/>
    <p:sldId id="258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4637" autoAdjust="0"/>
  </p:normalViewPr>
  <p:slideViewPr>
    <p:cSldViewPr>
      <p:cViewPr>
        <p:scale>
          <a:sx n="75" d="100"/>
          <a:sy n="75" d="100"/>
        </p:scale>
        <p:origin x="-1118" y="-5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2014-06-20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2014-06-20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2014-06-20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2014-06-20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2014-06-20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2014-06-20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2014-06-20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2014-06-20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2014-06-20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2014-06-20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2014-06-20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7FA3B-C404-4317-B0BC-953931111309}" type="datetimeFigureOut">
              <a:rPr lang="pl-PL" smtClean="0"/>
              <a:t>2014-06-20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wma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052736"/>
            <a:ext cx="7771758" cy="5028785"/>
          </a:xfrm>
          <a:prstGeom prst="rect">
            <a:avLst/>
          </a:prstGeom>
        </p:spPr>
      </p:pic>
      <p:pic>
        <p:nvPicPr>
          <p:cNvPr id="2" name="Balkanica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104.1224"/>
                </p14:media>
              </p:ext>
            </p:ext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100000"/>
                    </a14:imgEffect>
                    <a14:imgEffect>
                      <a14:brightnessContrast bright="-100000" contras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22760" y="6381330"/>
            <a:ext cx="156058" cy="15605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5546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046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046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8384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046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374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888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888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888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888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888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888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888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0" b="-4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55799"/>
            <a:ext cx="8643414" cy="2505249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179512" y="2753633"/>
            <a:ext cx="8640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8000" dirty="0" smtClean="0">
                <a:solidFill>
                  <a:schemeClr val="bg1"/>
                </a:solidFill>
                <a:effectLst>
                  <a:glow rad="152400">
                    <a:schemeClr val="tx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</a:rPr>
              <a:t>THE  END</a:t>
            </a:r>
            <a:endParaRPr lang="pl-PL" sz="8000" dirty="0">
              <a:solidFill>
                <a:schemeClr val="bg1"/>
              </a:solidFill>
              <a:effectLst>
                <a:glow rad="152400">
                  <a:schemeClr val="tx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6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2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iterate type="lt">
                                    <p:tmPct val="1538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</Words>
  <Application>Microsoft Office PowerPoint</Application>
  <PresentationFormat>Pokaz na ekranie (4:3)</PresentationFormat>
  <Paragraphs>1</Paragraphs>
  <Slides>44</Slides>
  <Notes>0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44</vt:i4>
      </vt:variant>
    </vt:vector>
  </HeadingPairs>
  <TitlesOfParts>
    <vt:vector size="45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Perly Baltyku  Bedzie sie dzialo …</dc:title>
  <dc:creator>Fiedorako Krzysztof</dc:creator>
  <cp:lastModifiedBy>Fiedorako Krzysztof</cp:lastModifiedBy>
  <cp:revision>11</cp:revision>
  <dcterms:created xsi:type="dcterms:W3CDTF">2014-06-20T10:17:41Z</dcterms:created>
  <dcterms:modified xsi:type="dcterms:W3CDTF">2014-06-20T11:59:04Z</dcterms:modified>
</cp:coreProperties>
</file>