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78" r:id="rId6"/>
    <p:sldId id="261" r:id="rId7"/>
    <p:sldId id="288" r:id="rId8"/>
    <p:sldId id="262" r:id="rId9"/>
    <p:sldId id="283" r:id="rId10"/>
    <p:sldId id="263" r:id="rId11"/>
    <p:sldId id="286" r:id="rId12"/>
    <p:sldId id="284" r:id="rId13"/>
    <p:sldId id="264" r:id="rId14"/>
    <p:sldId id="265" r:id="rId15"/>
    <p:sldId id="266" r:id="rId16"/>
    <p:sldId id="285" r:id="rId17"/>
    <p:sldId id="268" r:id="rId18"/>
    <p:sldId id="267" r:id="rId19"/>
    <p:sldId id="269" r:id="rId20"/>
    <p:sldId id="270" r:id="rId21"/>
    <p:sldId id="289" r:id="rId22"/>
    <p:sldId id="291" r:id="rId23"/>
    <p:sldId id="271" r:id="rId24"/>
    <p:sldId id="272" r:id="rId25"/>
    <p:sldId id="273" r:id="rId26"/>
    <p:sldId id="290" r:id="rId2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90" autoAdjust="0"/>
    <p:restoredTop sz="94660"/>
  </p:normalViewPr>
  <p:slideViewPr>
    <p:cSldViewPr>
      <p:cViewPr>
        <p:scale>
          <a:sx n="66" d="100"/>
          <a:sy n="66" d="100"/>
        </p:scale>
        <p:origin x="-3168" y="-10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2014-09-22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86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2014-09-22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2096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2014-09-22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1738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2014-09-22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360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2014-09-22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6830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2014-09-22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6065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2014-09-22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6111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2014-09-22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5678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2014-09-22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0136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2014-09-22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2190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2014-09-22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5959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379C9-0E4E-4972-B5C0-EB9B3BDF4F6E}" type="datetimeFigureOut">
              <a:rPr lang="pl-PL" smtClean="0"/>
              <a:t>2014-09-22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61398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55576" y="633818"/>
            <a:ext cx="7772400" cy="1470025"/>
          </a:xfrm>
        </p:spPr>
        <p:txBody>
          <a:bodyPr>
            <a:noAutofit/>
          </a:bodyPr>
          <a:lstStyle/>
          <a:p>
            <a:r>
              <a:rPr lang="pl-PL" sz="2800" b="1" dirty="0" smtClean="0">
                <a:solidFill>
                  <a:schemeClr val="bg2"/>
                </a:solidFill>
              </a:rPr>
              <a:t>WYCIECZKA </a:t>
            </a:r>
            <a:r>
              <a:rPr lang="pl-PL" sz="2800" b="1" dirty="0">
                <a:solidFill>
                  <a:schemeClr val="bg2"/>
                </a:solidFill>
              </a:rPr>
              <a:t>DO </a:t>
            </a:r>
            <a:r>
              <a:rPr lang="pl-PL" sz="2800" b="1" dirty="0" smtClean="0">
                <a:solidFill>
                  <a:schemeClr val="bg2"/>
                </a:solidFill>
              </a:rPr>
              <a:t>RUMUNII </a:t>
            </a:r>
            <a:r>
              <a:rPr lang="pl-PL" sz="2800" b="1" dirty="0" smtClean="0">
                <a:solidFill>
                  <a:schemeClr val="bg2"/>
                </a:solidFill>
              </a:rPr>
              <a:t>ZORGANIZOWANA </a:t>
            </a:r>
            <a:r>
              <a:rPr lang="pl-PL" sz="2800" b="1" dirty="0">
                <a:solidFill>
                  <a:schemeClr val="bg2"/>
                </a:solidFill>
              </a:rPr>
              <a:t>PRZEZ </a:t>
            </a:r>
            <a:r>
              <a:rPr lang="pl-PL" sz="2800" b="1" dirty="0" smtClean="0">
                <a:solidFill>
                  <a:schemeClr val="bg2"/>
                </a:solidFill>
              </a:rPr>
              <a:t>KOŁO </a:t>
            </a:r>
            <a:r>
              <a:rPr lang="pl-PL" sz="2800" b="1" dirty="0">
                <a:solidFill>
                  <a:schemeClr val="bg2"/>
                </a:solidFill>
              </a:rPr>
              <a:t>TARNOWSKICH WODOCIĄGOWCÓW TARNOWSKIEGO ODDZIAŁU PZITS </a:t>
            </a:r>
            <a:r>
              <a:rPr lang="pl-PL" sz="2800" b="1" dirty="0" smtClean="0">
                <a:solidFill>
                  <a:schemeClr val="bg2"/>
                </a:solidFill>
              </a:rPr>
              <a:t/>
            </a:r>
            <a:br>
              <a:rPr lang="pl-PL" sz="2800" b="1" dirty="0" smtClean="0">
                <a:solidFill>
                  <a:schemeClr val="bg2"/>
                </a:solidFill>
              </a:rPr>
            </a:br>
            <a:r>
              <a:rPr lang="pl-PL" sz="2800" b="1" dirty="0" smtClean="0">
                <a:solidFill>
                  <a:schemeClr val="bg2"/>
                </a:solidFill>
              </a:rPr>
              <a:t>8 </a:t>
            </a:r>
            <a:r>
              <a:rPr lang="pl-PL" sz="2800" b="1" dirty="0">
                <a:solidFill>
                  <a:schemeClr val="bg2"/>
                </a:solidFill>
              </a:rPr>
              <a:t>DO </a:t>
            </a:r>
            <a:r>
              <a:rPr lang="pl-PL" sz="2800" b="1" dirty="0" smtClean="0">
                <a:solidFill>
                  <a:schemeClr val="bg2"/>
                </a:solidFill>
              </a:rPr>
              <a:t>14 </a:t>
            </a:r>
            <a:r>
              <a:rPr lang="pl-PL" sz="2800" b="1" dirty="0">
                <a:solidFill>
                  <a:schemeClr val="bg2"/>
                </a:solidFill>
              </a:rPr>
              <a:t>WRZEŚNIA </a:t>
            </a:r>
            <a:r>
              <a:rPr lang="pl-PL" sz="2800" b="1" dirty="0" smtClean="0">
                <a:solidFill>
                  <a:schemeClr val="bg2"/>
                </a:solidFill>
              </a:rPr>
              <a:t>2014 </a:t>
            </a:r>
            <a:r>
              <a:rPr lang="pl-PL" sz="2800" b="1" dirty="0">
                <a:solidFill>
                  <a:schemeClr val="bg2"/>
                </a:solidFill>
              </a:rPr>
              <a:t>R.</a:t>
            </a:r>
            <a:endParaRPr lang="pl-PL" sz="2800" dirty="0">
              <a:solidFill>
                <a:schemeClr val="bg2"/>
              </a:solidFill>
            </a:endParaRPr>
          </a:p>
        </p:txBody>
      </p:sp>
      <p:pic>
        <p:nvPicPr>
          <p:cNvPr id="4" name="Picture 3" descr="C:\TW\2014\wycieczka Rumunia\2014-09-14 - ROMANIA\_DSC61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83" y="2358813"/>
            <a:ext cx="4248472" cy="282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S_P82001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124" y="3805711"/>
            <a:ext cx="3807954" cy="2856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TW\2014\wycieczka Rumunia\2014-09-14 - ROMANIA\_DSC60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858" y="2546914"/>
            <a:ext cx="1350541" cy="2033467"/>
          </a:xfrm>
          <a:prstGeom prst="rect">
            <a:avLst/>
          </a:prstGeom>
          <a:noFill/>
          <a:scene3d>
            <a:camera prst="orthographicFront">
              <a:rot lat="0" lon="0" rev="21593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61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TRASA WYCIECZKI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3" name="Picture 2" descr="tras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8" y="1700808"/>
            <a:ext cx="4177190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ytuł 1"/>
          <p:cNvSpPr txBox="1">
            <a:spLocks/>
          </p:cNvSpPr>
          <p:nvPr/>
        </p:nvSpPr>
        <p:spPr>
          <a:xfrm>
            <a:off x="4355975" y="1556792"/>
            <a:ext cx="4640931" cy="43204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1800" dirty="0" smtClean="0">
                <a:solidFill>
                  <a:schemeClr val="bg2"/>
                </a:solidFill>
              </a:rPr>
              <a:t>ok. 1 500 km drogami Rumunii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1800" dirty="0" smtClean="0">
                <a:solidFill>
                  <a:schemeClr val="bg2"/>
                </a:solidFill>
              </a:rPr>
              <a:t>łącznie ok. 2 300 km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1800" dirty="0" smtClean="0">
              <a:solidFill>
                <a:schemeClr val="bg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1800" dirty="0" smtClean="0">
                <a:solidFill>
                  <a:schemeClr val="bg2"/>
                </a:solidFill>
              </a:rPr>
              <a:t>Sięgnęliśmy szczytów - najwyższy punkt trasy 2 034  m </a:t>
            </a:r>
            <a:r>
              <a:rPr lang="pl-PL" sz="1800" dirty="0" err="1" smtClean="0">
                <a:solidFill>
                  <a:schemeClr val="bg2"/>
                </a:solidFill>
              </a:rPr>
              <a:t>npm</a:t>
            </a:r>
            <a:endParaRPr lang="pl-PL" sz="1800" dirty="0" smtClean="0">
              <a:solidFill>
                <a:schemeClr val="bg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1800" dirty="0" smtClean="0">
                <a:solidFill>
                  <a:schemeClr val="bg2"/>
                </a:solidFill>
              </a:rPr>
              <a:t>Zeszliśmy na samo dno -  najniższe zwiedzone miejsce  50 m </a:t>
            </a:r>
            <a:r>
              <a:rPr lang="pl-PL" sz="1800" dirty="0" err="1" smtClean="0">
                <a:solidFill>
                  <a:schemeClr val="bg2"/>
                </a:solidFill>
              </a:rPr>
              <a:t>ppt</a:t>
            </a:r>
            <a:endParaRPr lang="pl-PL" sz="1800" dirty="0" smtClean="0">
              <a:solidFill>
                <a:schemeClr val="bg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1800" dirty="0">
              <a:solidFill>
                <a:schemeClr val="bg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1800" dirty="0" smtClean="0">
                <a:solidFill>
                  <a:schemeClr val="bg2"/>
                </a:solidFill>
              </a:rPr>
              <a:t>kilkanaście zwiedzonych cerkwi,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1800" dirty="0" smtClean="0">
                <a:solidFill>
                  <a:schemeClr val="bg2"/>
                </a:solidFill>
              </a:rPr>
              <a:t>kilkanaście zwiedzonych miast i miejscowości, dziesiątki zabytków.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1800" dirty="0" smtClean="0">
              <a:solidFill>
                <a:schemeClr val="bg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1800" b="1" dirty="0" smtClean="0">
                <a:solidFill>
                  <a:schemeClr val="bg2"/>
                </a:solidFill>
              </a:rPr>
              <a:t>SETKI NIEPOWTARZALNYCH WRAŻEŃ!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1800" b="1" dirty="0">
              <a:solidFill>
                <a:schemeClr val="bg2"/>
              </a:solidFill>
            </a:endParaRPr>
          </a:p>
          <a:p>
            <a:pPr algn="l"/>
            <a:r>
              <a:rPr lang="pl-PL" sz="1800" b="1" dirty="0" smtClean="0">
                <a:solidFill>
                  <a:schemeClr val="bg2"/>
                </a:solidFill>
              </a:rPr>
              <a:t>                       ale po kolei …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1800" dirty="0" smtClean="0">
              <a:solidFill>
                <a:schemeClr val="bg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1800" dirty="0">
              <a:solidFill>
                <a:schemeClr val="bg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1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39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chemeClr val="bg2"/>
                </a:solidFill>
              </a:rPr>
              <a:t>Satu Mare </a:t>
            </a:r>
            <a:r>
              <a:rPr lang="pl-PL" sz="2400" dirty="0" smtClean="0">
                <a:solidFill>
                  <a:schemeClr val="bg2"/>
                </a:solidFill>
              </a:rPr>
              <a:t>– pierwsze rumuńskie miasto na naszym szlaku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3075" name="Picture 3" descr="C:\SX20IS\Zdjęcia\2014\Rumunia wrzesień 2014\20140909_0902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69" y="980727"/>
            <a:ext cx="3168352" cy="5632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SX20IS\Zdjęcia\2014\Rumunia wrzesień 2014\20140909_0904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80728"/>
            <a:ext cx="3168352" cy="563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22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017618" y="260648"/>
            <a:ext cx="5438350" cy="576064"/>
          </a:xfrm>
        </p:spPr>
        <p:txBody>
          <a:bodyPr>
            <a:noAutofit/>
          </a:bodyPr>
          <a:lstStyle/>
          <a:p>
            <a:r>
              <a:rPr lang="pl-PL" sz="2400" dirty="0" err="1" smtClean="0">
                <a:solidFill>
                  <a:schemeClr val="bg2"/>
                </a:solidFill>
              </a:rPr>
              <a:t>Sapanta</a:t>
            </a:r>
            <a:r>
              <a:rPr lang="pl-PL" sz="2400" dirty="0" smtClean="0">
                <a:solidFill>
                  <a:schemeClr val="bg2"/>
                </a:solidFill>
              </a:rPr>
              <a:t> – wesoły cmentarz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3" name="Picture 2" descr="C:\TW\2014\wycieczka Rumunia\2014-09-14 - ROMANIA\_DSC60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63" y="3573016"/>
            <a:ext cx="4509639" cy="299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TW\2014\wycieczka Rumunia\2014-09-14 - ROMANIA\_DSC60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08" y="395857"/>
            <a:ext cx="2768110" cy="416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TW\2014\wycieczka Rumunia\2014-09-14 - ROMANIA\_DSC60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700808"/>
            <a:ext cx="2824641" cy="425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53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31774" y="260648"/>
            <a:ext cx="8516690" cy="1008112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Cerkwie i monastyry w dolinie rzeki Izy</a:t>
            </a:r>
            <a:br>
              <a:rPr lang="pl-PL" sz="2400" dirty="0" smtClean="0">
                <a:solidFill>
                  <a:schemeClr val="bg2"/>
                </a:solidFill>
              </a:rPr>
            </a:br>
            <a:r>
              <a:rPr lang="pl-PL" sz="2400" dirty="0" smtClean="0">
                <a:solidFill>
                  <a:schemeClr val="bg2"/>
                </a:solidFill>
              </a:rPr>
              <a:t/>
            </a:r>
            <a:br>
              <a:rPr lang="pl-PL" sz="2400" dirty="0" smtClean="0">
                <a:solidFill>
                  <a:schemeClr val="bg2"/>
                </a:solidFill>
              </a:rPr>
            </a:br>
            <a:r>
              <a:rPr lang="pl-PL" sz="2400" dirty="0" smtClean="0">
                <a:solidFill>
                  <a:schemeClr val="bg2"/>
                </a:solidFill>
              </a:rPr>
              <a:t>	</a:t>
            </a:r>
            <a:r>
              <a:rPr lang="pl-PL" sz="2400" dirty="0" err="1" smtClean="0">
                <a:solidFill>
                  <a:schemeClr val="bg2"/>
                </a:solidFill>
              </a:rPr>
              <a:t>Barsana</a:t>
            </a:r>
            <a:r>
              <a:rPr lang="pl-PL" sz="2400" dirty="0" smtClean="0">
                <a:solidFill>
                  <a:schemeClr val="bg2"/>
                </a:solidFill>
              </a:rPr>
              <a:t> 			</a:t>
            </a:r>
            <a:r>
              <a:rPr lang="pl-PL" sz="2400" dirty="0" err="1" smtClean="0">
                <a:solidFill>
                  <a:schemeClr val="bg2"/>
                </a:solidFill>
              </a:rPr>
              <a:t>Ieud</a:t>
            </a:r>
            <a:r>
              <a:rPr lang="pl-PL" sz="2400" dirty="0" smtClean="0">
                <a:solidFill>
                  <a:schemeClr val="bg2"/>
                </a:solidFill>
              </a:rPr>
              <a:t> – najstarsza cerkiew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5122" name="Picture 2" descr="C:\TW\2014\wycieczka Rumunia\2014-09-14 - ROMANIA\_DSC60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4" y="1268760"/>
            <a:ext cx="3548137" cy="534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TW\2014\wycieczka Rumunia\2014-09-14 - ROMANIA\_DSC61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83247"/>
            <a:ext cx="3548136" cy="534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123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Niepowtarzalne krajobrazy na trasie z przełęczy </a:t>
            </a:r>
            <a:r>
              <a:rPr lang="pl-PL" sz="2400" dirty="0" err="1" smtClean="0">
                <a:solidFill>
                  <a:schemeClr val="bg2"/>
                </a:solidFill>
              </a:rPr>
              <a:t>Prislop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6146" name="Picture 2" descr="C:\TW\2014\wycieczka Rumunia\2014-09-14 - ROMANIA\_DSC61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7398246" cy="491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517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A w międzyczasie…</a:t>
            </a:r>
            <a:endParaRPr lang="pl-PL" sz="2400" dirty="0">
              <a:solidFill>
                <a:schemeClr val="bg2"/>
              </a:solidFill>
            </a:endParaRPr>
          </a:p>
        </p:txBody>
      </p:sp>
      <p:sp>
        <p:nvSpPr>
          <p:cNvPr id="8" name="Tytuł 1"/>
          <p:cNvSpPr txBox="1">
            <a:spLocks/>
          </p:cNvSpPr>
          <p:nvPr/>
        </p:nvSpPr>
        <p:spPr>
          <a:xfrm>
            <a:off x="611560" y="990595"/>
            <a:ext cx="331236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400" dirty="0" smtClean="0">
                <a:solidFill>
                  <a:schemeClr val="bg2"/>
                </a:solidFill>
              </a:rPr>
              <a:t>Uwaga krowa na drodze!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11268" name="Picture 4" descr="C:\SX20IS\Zdjęcia\2014\Rumunia wrzesień 2014\20140909_1838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4360690" cy="245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ytuł 1"/>
          <p:cNvSpPr txBox="1">
            <a:spLocks/>
          </p:cNvSpPr>
          <p:nvPr/>
        </p:nvSpPr>
        <p:spPr>
          <a:xfrm>
            <a:off x="4932040" y="2708920"/>
            <a:ext cx="331236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400" dirty="0" smtClean="0">
                <a:solidFill>
                  <a:schemeClr val="bg2"/>
                </a:solidFill>
              </a:rPr>
              <a:t>Z drogi barany!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13314" name="Picture 2" descr="C:\SX20IS\Zdjęcia\2014\Rumunia wrzesień 2014\20140912_1656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573015"/>
            <a:ext cx="5336799" cy="30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347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337884"/>
            <a:ext cx="5436096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Malowane klasztory - </a:t>
            </a:r>
            <a:r>
              <a:rPr lang="pl-PL" sz="2400" dirty="0" err="1" smtClean="0">
                <a:solidFill>
                  <a:schemeClr val="bg2"/>
                </a:solidFill>
              </a:rPr>
              <a:t>Sucevita</a:t>
            </a:r>
            <a:r>
              <a:rPr lang="pl-PL" sz="2400" dirty="0" smtClean="0">
                <a:solidFill>
                  <a:schemeClr val="bg2"/>
                </a:solidFill>
              </a:rPr>
              <a:t> 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7170" name="Picture 2" descr="C:\TW\2014\wycieczka Rumunia\2014-09-14 - ROMANIA\_DSC61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96751"/>
            <a:ext cx="4041278" cy="2684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TW\2014\wycieczka Rumunia\2014-09-14 - ROMANIA\_DSC61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998104"/>
            <a:ext cx="4041279" cy="2684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TW\2014\wycieczka Rumunia\2014-09-14 - ROMANIA\_DSC61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204" y="311817"/>
            <a:ext cx="2448272" cy="368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TW\2014\wycieczka Rumunia\2014-09-14 - ROMANIA\_DSC616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168422"/>
            <a:ext cx="3528392" cy="234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223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TW\2014\wycieczka Rumunia\2014-09-14 - ROMANIA\_DSC64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466" y="4153026"/>
            <a:ext cx="3691437" cy="245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90345" y="332656"/>
            <a:ext cx="5436096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Malowane klasztory - </a:t>
            </a:r>
            <a:r>
              <a:rPr lang="pl-PL" sz="2400" dirty="0" err="1" smtClean="0">
                <a:solidFill>
                  <a:schemeClr val="bg2"/>
                </a:solidFill>
              </a:rPr>
              <a:t>Voronet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8194" name="Picture 2" descr="C:\TW\2014\wycieczka Rumunia\2014-09-14 - ROMANIA\_DSC63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4295370" cy="285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TW\2014\wycieczka Rumunia\2014-09-14 - ROMANIA\_DSC64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96390"/>
            <a:ext cx="4229894" cy="2809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305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err="1" smtClean="0">
                <a:solidFill>
                  <a:schemeClr val="bg2"/>
                </a:solidFill>
              </a:rPr>
              <a:t>Marginea</a:t>
            </a:r>
            <a:r>
              <a:rPr lang="pl-PL" sz="2400" dirty="0" smtClean="0">
                <a:solidFill>
                  <a:schemeClr val="bg2"/>
                </a:solidFill>
              </a:rPr>
              <a:t> – warsztat regionalnej ceramiki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9222" name="Picture 6" descr="C:\SX20IS\Zdjęcia\2014\Rumunia wrzesień 2014\20140910_110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175807"/>
            <a:ext cx="2952327" cy="524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SX20IS\Zdjęcia\2014\Rumunia wrzesień 2014\20140910_1058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27" y="1175807"/>
            <a:ext cx="4420010" cy="248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:\SX20IS\Zdjęcia\2014\Rumunia wrzesień 2014\20140910_1058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72" y="3952693"/>
            <a:ext cx="4436059" cy="249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01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err="1" smtClean="0">
                <a:solidFill>
                  <a:schemeClr val="bg2"/>
                </a:solidFill>
              </a:rPr>
              <a:t>Cacica</a:t>
            </a:r>
            <a:r>
              <a:rPr lang="pl-PL" sz="2400" dirty="0" smtClean="0">
                <a:solidFill>
                  <a:schemeClr val="bg2"/>
                </a:solidFill>
              </a:rPr>
              <a:t> - kopalnia soli i polski kościół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9218" name="Picture 2" descr="C:\TW\2014\wycieczka Rumunia\2014-09-14 - ROMANIA\_DSC62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927" y="4240610"/>
            <a:ext cx="3932856" cy="261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TW\2014\wycieczka Rumunia\2014-09-14 - ROMANIA\_DSC63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970" y="1030656"/>
            <a:ext cx="3903129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TW\2014\wycieczka Rumunia\2014-09-14 - ROMANIA\_DSC63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208" y="3211705"/>
            <a:ext cx="2223358" cy="334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TW\2014\wycieczka Rumunia\2014-09-14 - ROMANIA\_DSC637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30656"/>
            <a:ext cx="2903973" cy="437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2681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A w międzyczasie…</a:t>
            </a:r>
            <a:endParaRPr lang="pl-PL" sz="2400" dirty="0">
              <a:solidFill>
                <a:schemeClr val="bg2"/>
              </a:solidFill>
            </a:endParaRPr>
          </a:p>
        </p:txBody>
      </p:sp>
      <p:sp>
        <p:nvSpPr>
          <p:cNvPr id="7" name="Tytuł 1"/>
          <p:cNvSpPr txBox="1">
            <a:spLocks/>
          </p:cNvSpPr>
          <p:nvPr/>
        </p:nvSpPr>
        <p:spPr>
          <a:xfrm>
            <a:off x="539552" y="1978529"/>
            <a:ext cx="302433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400" dirty="0" smtClean="0">
                <a:solidFill>
                  <a:schemeClr val="bg2"/>
                </a:solidFill>
              </a:rPr>
              <a:t>Słońce na talerzu 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11266" name="Picture 2" descr="C:\SX20IS\Zdjęcia\2014\Rumunia wrzesień 2014\20140910_1606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453" y="1124744"/>
            <a:ext cx="4616570" cy="2596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SX20IS\Zdjęcia\2014\Rumunia wrzesień 2014\20140909_2040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76724"/>
            <a:ext cx="4536504" cy="2551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89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Zamek w Targu </a:t>
            </a:r>
            <a:r>
              <a:rPr lang="pl-PL" sz="2400" dirty="0" err="1" smtClean="0">
                <a:solidFill>
                  <a:schemeClr val="bg2"/>
                </a:solidFill>
              </a:rPr>
              <a:t>Namet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10242" name="Picture 2" descr="C:\TW\2014\wycieczka Rumunia\2014-09-14 - ROMANIA\_DSC64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22" y="1196752"/>
            <a:ext cx="4661942" cy="3096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TW\2014\wycieczka Rumunia\2014-09-14 - ROMANIA\_DSC64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717032"/>
            <a:ext cx="4258117" cy="282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844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Zapora wodna Bicaz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14339" name="Picture 3" descr="C:\SX20IS\Zdjęcia\2014\Rumunia wrzesień 2014\20140911_0917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6" y="1196752"/>
            <a:ext cx="6495928" cy="365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SX20IS\Zdjęcia\2014\Rumunia wrzesień 2014\20140911_0923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803" y="3789040"/>
            <a:ext cx="4703729" cy="264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214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Wąwóz Bicaz i Czerwone jezioro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15362" name="Picture 2" descr="C:\TW\2014\wycieczka Rumunia\2014-09-14 - ROMANIA\_DSC64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2486878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TW\2014\wycieczka Rumunia\2014-09-14 - ROMANIA\_DSC64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338" y="1556792"/>
            <a:ext cx="574627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84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A w międzyczasie…</a:t>
            </a:r>
            <a:endParaRPr lang="pl-PL" sz="2400" dirty="0">
              <a:solidFill>
                <a:schemeClr val="bg2"/>
              </a:solidFill>
            </a:endParaRPr>
          </a:p>
        </p:txBody>
      </p:sp>
      <p:sp>
        <p:nvSpPr>
          <p:cNvPr id="7" name="Tytuł 1"/>
          <p:cNvSpPr txBox="1">
            <a:spLocks/>
          </p:cNvSpPr>
          <p:nvPr/>
        </p:nvSpPr>
        <p:spPr>
          <a:xfrm>
            <a:off x="395536" y="795140"/>
            <a:ext cx="302433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dirty="0" smtClean="0">
                <a:solidFill>
                  <a:schemeClr val="bg2"/>
                </a:solidFill>
              </a:rPr>
              <a:t>Zawiłości sieci energetycznej</a:t>
            </a:r>
            <a:endParaRPr lang="pl-PL" sz="1800" dirty="0">
              <a:solidFill>
                <a:schemeClr val="bg2"/>
              </a:solidFill>
            </a:endParaRPr>
          </a:p>
        </p:txBody>
      </p:sp>
      <p:pic>
        <p:nvPicPr>
          <p:cNvPr id="12290" name="Picture 2" descr="C:\SX20IS\Zdjęcia\2014\Rumunia wrzesień 2014\20140909_1419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58417"/>
            <a:ext cx="2664296" cy="473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TW\2014\wycieczka Rumunia\gaz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671" y="2348880"/>
            <a:ext cx="5476295" cy="379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ytuł 1"/>
          <p:cNvSpPr txBox="1">
            <a:spLocks/>
          </p:cNvSpPr>
          <p:nvPr/>
        </p:nvSpPr>
        <p:spPr>
          <a:xfrm>
            <a:off x="2944483" y="1638566"/>
            <a:ext cx="302433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dirty="0" smtClean="0">
                <a:solidFill>
                  <a:schemeClr val="bg2"/>
                </a:solidFill>
              </a:rPr>
              <a:t>i gazowej…</a:t>
            </a:r>
            <a:endParaRPr lang="pl-PL" sz="1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819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Szlakiem Draculi - Sighisoara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16386" name="Picture 2" descr="C:\SX20IS\Zdjęcia\2014\Rumunia wrzesień 2014\20140911_1730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1604222" cy="285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TW\2014\wycieczka Rumunia\2014-09-14 - ROMANIA\_DSC64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04" y="3386842"/>
            <a:ext cx="4602897" cy="305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SX20IS\Zdjęcia\2014\Rumunia wrzesień 2014\20140911_1736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908720"/>
            <a:ext cx="3093887" cy="550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832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err="1" smtClean="0">
                <a:solidFill>
                  <a:schemeClr val="bg2"/>
                </a:solidFill>
              </a:rPr>
              <a:t>Brasov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17410" name="Picture 2" descr="C:\SX20IS\Zdjęcia\2014\Rumunia wrzesień 2014\20140912_100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40" y="1484784"/>
            <a:ext cx="6496722" cy="3654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SX20IS\Zdjęcia\2014\Rumunia wrzesień 2014\20140912_1003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881" y="2636912"/>
            <a:ext cx="2112870" cy="375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886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Zamek </a:t>
            </a:r>
            <a:r>
              <a:rPr lang="pl-PL" sz="2400" dirty="0" err="1" smtClean="0">
                <a:solidFill>
                  <a:schemeClr val="bg2"/>
                </a:solidFill>
              </a:rPr>
              <a:t>Bran</a:t>
            </a:r>
            <a:r>
              <a:rPr lang="pl-PL" sz="2400" dirty="0" smtClean="0">
                <a:solidFill>
                  <a:schemeClr val="bg2"/>
                </a:solidFill>
              </a:rPr>
              <a:t> – dawna siedziba Draculi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18434" name="Picture 2" descr="C:\SX20IS\Zdjęcia\2014\Rumunia wrzesień 2014\20140912_1142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0156" y="956724"/>
            <a:ext cx="2808312" cy="499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SX20IS\Zdjęcia\2014\Rumunia wrzesień 2014\20140912_1205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03848" y="950908"/>
            <a:ext cx="2808312" cy="499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SX20IS\Zdjęcia\2014\Rumunia wrzesień 2014\20140912_1200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56176" y="956723"/>
            <a:ext cx="2808312" cy="499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10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Droga </a:t>
            </a:r>
            <a:r>
              <a:rPr lang="pl-PL" sz="2400" dirty="0" err="1" smtClean="0">
                <a:solidFill>
                  <a:schemeClr val="bg2"/>
                </a:solidFill>
              </a:rPr>
              <a:t>Transfogaraska</a:t>
            </a:r>
            <a:endParaRPr lang="pl-PL" sz="2400" dirty="0">
              <a:solidFill>
                <a:schemeClr val="bg2"/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270643" y="786926"/>
            <a:ext cx="258390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dirty="0" smtClean="0">
                <a:solidFill>
                  <a:schemeClr val="bg2"/>
                </a:solidFill>
              </a:rPr>
              <a:t>Zapora na rzece </a:t>
            </a:r>
            <a:r>
              <a:rPr lang="pl-PL" sz="1800" dirty="0" err="1" smtClean="0">
                <a:solidFill>
                  <a:schemeClr val="bg2"/>
                </a:solidFill>
              </a:rPr>
              <a:t>Ardżesz</a:t>
            </a:r>
            <a:endParaRPr lang="pl-PL" sz="1800" dirty="0">
              <a:solidFill>
                <a:schemeClr val="bg2"/>
              </a:solidFill>
            </a:endParaRPr>
          </a:p>
        </p:txBody>
      </p:sp>
      <p:pic>
        <p:nvPicPr>
          <p:cNvPr id="19459" name="Picture 3" descr="C:\SX20IS\Zdjęcia\2014\Rumunia wrzesień 2014\20140912_1632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328625"/>
            <a:ext cx="6075730" cy="3417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C:\SX20IS\Zdjęcia\2014\Rumunia wrzesień 2014\20140912_1632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19" y="1362990"/>
            <a:ext cx="4783778" cy="269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2628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Droga </a:t>
            </a:r>
            <a:r>
              <a:rPr lang="pl-PL" sz="2400" dirty="0" err="1" smtClean="0">
                <a:solidFill>
                  <a:schemeClr val="bg2"/>
                </a:solidFill>
              </a:rPr>
              <a:t>Transfogaraska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19458" name="Picture 2" descr="IS_P82001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762" y="984285"/>
            <a:ext cx="3932238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2" name="Picture 2" descr="C:\SX20IS\Zdjęcia\2014\Rumunia wrzesień 2014\20140912_1808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4488252" cy="252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C:\SX20IS\Zdjęcia\2014\Rumunia wrzesień 2014\20140912_1819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371" y="3920197"/>
            <a:ext cx="5196475" cy="2923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7739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A w międzyczasie…</a:t>
            </a:r>
            <a:endParaRPr lang="pl-PL" sz="2400" dirty="0">
              <a:solidFill>
                <a:schemeClr val="bg2"/>
              </a:solidFill>
            </a:endParaRPr>
          </a:p>
        </p:txBody>
      </p:sp>
      <p:sp>
        <p:nvSpPr>
          <p:cNvPr id="8" name="Tytuł 1"/>
          <p:cNvSpPr txBox="1">
            <a:spLocks/>
          </p:cNvSpPr>
          <p:nvPr/>
        </p:nvSpPr>
        <p:spPr>
          <a:xfrm>
            <a:off x="611560" y="990595"/>
            <a:ext cx="331236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400" dirty="0" smtClean="0">
                <a:solidFill>
                  <a:schemeClr val="bg2"/>
                </a:solidFill>
              </a:rPr>
              <a:t>Stragany!</a:t>
            </a:r>
            <a:endParaRPr lang="pl-PL" sz="2400" dirty="0">
              <a:solidFill>
                <a:schemeClr val="bg2"/>
              </a:solidFill>
            </a:endParaRPr>
          </a:p>
        </p:txBody>
      </p:sp>
      <p:sp>
        <p:nvSpPr>
          <p:cNvPr id="9" name="Tytuł 1"/>
          <p:cNvSpPr txBox="1">
            <a:spLocks/>
          </p:cNvSpPr>
          <p:nvPr/>
        </p:nvSpPr>
        <p:spPr>
          <a:xfrm>
            <a:off x="5220072" y="1557779"/>
            <a:ext cx="331236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400" dirty="0" smtClean="0">
                <a:solidFill>
                  <a:schemeClr val="bg2"/>
                </a:solidFill>
              </a:rPr>
              <a:t>I kupujemy pamiątki!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25602" name="Picture 2" descr="C:\TW\2014\wycieczka Rumunia\Zdjęcia Grażyna\SAM_15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56" y="4298912"/>
            <a:ext cx="3070176" cy="230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C:\SX20IS\Zdjęcia\2014\Rumunia wrzesień 2014\20140911_1745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4272064" cy="240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3" name="Picture 3" descr="C:\SX20IS\Zdjęcia\2014\Rumunia wrzesień 2014\20140912_1758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734347"/>
            <a:ext cx="4613292" cy="259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782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err="1" smtClean="0">
                <a:solidFill>
                  <a:schemeClr val="bg2"/>
                </a:solidFill>
              </a:rPr>
              <a:t>Sibid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21506" name="Picture 2" descr="C:\SX20IS\Zdjęcia\2014\Rumunia wrzesień 2014\20140913_0849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57184"/>
            <a:ext cx="2519446" cy="4479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C:\SX20IS\Zdjęcia\2014\Rumunia wrzesień 2014\20140913_0833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86517"/>
            <a:ext cx="6120680" cy="344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C:\SX20IS\Zdjęcia\2014\Rumunia wrzesień 2014\20140913_0855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2353530" cy="418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871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2314" y="260648"/>
            <a:ext cx="8203653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Alba Julia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22530" name="Picture 2" descr="C:\SX20IS\Zdjęcia\2014\Rumunia wrzesień 2014\20140913_1202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032" y="908720"/>
            <a:ext cx="5112568" cy="2875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C:\SX20IS\Zdjęcia\2014\Rumunia wrzesień 2014\20140913_1206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916373"/>
            <a:ext cx="5112568" cy="287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C:\SX20IS\Zdjęcia\2014\Rumunia wrzesień 2014\20140913_1226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14" y="908720"/>
            <a:ext cx="3294135" cy="585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380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Cluj Napoca – Muzeum Wody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23554" name="Picture 2" descr="C:\TW\2014\wycieczka Rumunia\2014-09-14 - ROMANIA\_DSC68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4366539" cy="2900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5" name="Picture 3" descr="C:\TW\2014\wycieczka Rumunia\2014-09-14 - ROMANIA\_DSC68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052736"/>
            <a:ext cx="3001664" cy="451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C:\TW\2014\wycieczka Rumunia\2014-09-14 - ROMANIA\_DSC68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952799"/>
            <a:ext cx="4165385" cy="276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3709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Cluj Napoca – zakończenie wycieczki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24578" name="Picture 2" descr="C:\TW\2014\wycieczka Rumunia\2014-09-14 - ROMANIA\_DSC68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5976664" cy="396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Picture 3" descr="C:\TW\2014\wycieczka Rumunia\2014-09-14 - ROMANIA\_DSC68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131193"/>
            <a:ext cx="2427769" cy="365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6016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200</Words>
  <Application>Microsoft Office PowerPoint</Application>
  <PresentationFormat>Pokaz na ekranie (4:3)</PresentationFormat>
  <Paragraphs>47</Paragraphs>
  <Slides>26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27" baseType="lpstr">
      <vt:lpstr>Motyw pakietu Office</vt:lpstr>
      <vt:lpstr>WYCIECZKA DO RUMUNII ZORGANIZOWANA PRZEZ KOŁO TARNOWSKICH WODOCIĄGOWCÓW TARNOWSKIEGO ODDZIAŁU PZITS  8 DO 14 WRZEŚNIA 2014 R.</vt:lpstr>
      <vt:lpstr>TRASA WYCIECZKI</vt:lpstr>
      <vt:lpstr>Satu Mare – pierwsze rumuńskie miasto na naszym szlaku</vt:lpstr>
      <vt:lpstr>Sapanta – wesoły cmentarz</vt:lpstr>
      <vt:lpstr>Cerkwie i monastyry w dolinie rzeki Izy   Barsana    Ieud – najstarsza cerkiew</vt:lpstr>
      <vt:lpstr>Niepowtarzalne krajobrazy na trasie z przełęczy Prislop</vt:lpstr>
      <vt:lpstr>A w międzyczasie…</vt:lpstr>
      <vt:lpstr>Malowane klasztory - Sucevita </vt:lpstr>
      <vt:lpstr>Malowane klasztory - Voronet</vt:lpstr>
      <vt:lpstr>Marginea – warsztat regionalnej ceramiki</vt:lpstr>
      <vt:lpstr>Cacica - kopalnia soli i polski kościół</vt:lpstr>
      <vt:lpstr>A w międzyczasie…</vt:lpstr>
      <vt:lpstr>Zamek w Targu Namet</vt:lpstr>
      <vt:lpstr>Zapora wodna Bicaz</vt:lpstr>
      <vt:lpstr>Wąwóz Bicaz i Czerwone jezioro</vt:lpstr>
      <vt:lpstr>A w międzyczasie…</vt:lpstr>
      <vt:lpstr>Szlakiem Draculi - Sighisoara</vt:lpstr>
      <vt:lpstr>Brasov</vt:lpstr>
      <vt:lpstr>Zamek Bran – dawna siedziba Draculi</vt:lpstr>
      <vt:lpstr>Droga Transfogaraska</vt:lpstr>
      <vt:lpstr>Droga Transfogaraska</vt:lpstr>
      <vt:lpstr>A w międzyczasie…</vt:lpstr>
      <vt:lpstr>Sibid</vt:lpstr>
      <vt:lpstr>Alba Julia</vt:lpstr>
      <vt:lpstr>Cluj Napoca – Muzeum Wody</vt:lpstr>
      <vt:lpstr>Cluj Napoca – zakończenie wycieczki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WYCIECZKA DO SZWAJCARII ZORGANIZOWANA PRZEZ KOŁO TARNOWSKICH WODOCIĄGOWCÓW TARNOWSKIEGO ODDZIAŁU PZITS  24 DO 29 WRZEŚNIA 2013 R.</dc:title>
  <dc:creator>Gzregorz Wojtal</dc:creator>
  <cp:lastModifiedBy>Gzregorz Wojtal</cp:lastModifiedBy>
  <cp:revision>31</cp:revision>
  <dcterms:created xsi:type="dcterms:W3CDTF">2013-12-16T09:02:52Z</dcterms:created>
  <dcterms:modified xsi:type="dcterms:W3CDTF">2014-09-22T10:54:00Z</dcterms:modified>
</cp:coreProperties>
</file>