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78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7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9" r:id="rId23"/>
    <p:sldId id="277" r:id="rId24"/>
    <p:sldId id="280" r:id="rId25"/>
    <p:sldId id="282" r:id="rId26"/>
    <p:sldId id="281" r:id="rId27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824" y="-3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379C9-0E4E-4972-B5C0-EB9B3BDF4F6E}" type="datetimeFigureOut">
              <a:rPr lang="pl-PL" smtClean="0"/>
              <a:t>2013-12-16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4E6A0-01AA-49B2-B6C2-DFB445D207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1869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379C9-0E4E-4972-B5C0-EB9B3BDF4F6E}" type="datetimeFigureOut">
              <a:rPr lang="pl-PL" smtClean="0"/>
              <a:t>2013-12-16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4E6A0-01AA-49B2-B6C2-DFB445D207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420965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379C9-0E4E-4972-B5C0-EB9B3BDF4F6E}" type="datetimeFigureOut">
              <a:rPr lang="pl-PL" smtClean="0"/>
              <a:t>2013-12-16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4E6A0-01AA-49B2-B6C2-DFB445D207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11738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379C9-0E4E-4972-B5C0-EB9B3BDF4F6E}" type="datetimeFigureOut">
              <a:rPr lang="pl-PL" smtClean="0"/>
              <a:t>2013-12-16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4E6A0-01AA-49B2-B6C2-DFB445D207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13603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379C9-0E4E-4972-B5C0-EB9B3BDF4F6E}" type="datetimeFigureOut">
              <a:rPr lang="pl-PL" smtClean="0"/>
              <a:t>2013-12-16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4E6A0-01AA-49B2-B6C2-DFB445D207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68300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379C9-0E4E-4972-B5C0-EB9B3BDF4F6E}" type="datetimeFigureOut">
              <a:rPr lang="pl-PL" smtClean="0"/>
              <a:t>2013-12-16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4E6A0-01AA-49B2-B6C2-DFB445D207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56065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379C9-0E4E-4972-B5C0-EB9B3BDF4F6E}" type="datetimeFigureOut">
              <a:rPr lang="pl-PL" smtClean="0"/>
              <a:t>2013-12-16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4E6A0-01AA-49B2-B6C2-DFB445D207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46111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379C9-0E4E-4972-B5C0-EB9B3BDF4F6E}" type="datetimeFigureOut">
              <a:rPr lang="pl-PL" smtClean="0"/>
              <a:t>2013-12-16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4E6A0-01AA-49B2-B6C2-DFB445D207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35678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379C9-0E4E-4972-B5C0-EB9B3BDF4F6E}" type="datetimeFigureOut">
              <a:rPr lang="pl-PL" smtClean="0"/>
              <a:t>2013-12-16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4E6A0-01AA-49B2-B6C2-DFB445D207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10136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379C9-0E4E-4972-B5C0-EB9B3BDF4F6E}" type="datetimeFigureOut">
              <a:rPr lang="pl-PL" smtClean="0"/>
              <a:t>2013-12-16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4E6A0-01AA-49B2-B6C2-DFB445D207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821903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379C9-0E4E-4972-B5C0-EB9B3BDF4F6E}" type="datetimeFigureOut">
              <a:rPr lang="pl-PL" smtClean="0"/>
              <a:t>2013-12-16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4E6A0-01AA-49B2-B6C2-DFB445D207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65959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6379C9-0E4E-4972-B5C0-EB9B3BDF4F6E}" type="datetimeFigureOut">
              <a:rPr lang="pl-PL" smtClean="0"/>
              <a:t>2013-12-16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A4E6A0-01AA-49B2-B6C2-DFB445D207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1613980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827584" y="1124744"/>
            <a:ext cx="7772400" cy="1470025"/>
          </a:xfrm>
        </p:spPr>
        <p:txBody>
          <a:bodyPr>
            <a:noAutofit/>
          </a:bodyPr>
          <a:lstStyle/>
          <a:p>
            <a:r>
              <a:rPr lang="pl-PL" sz="2800" b="1" dirty="0" smtClean="0">
                <a:solidFill>
                  <a:schemeClr val="bg2"/>
                </a:solidFill>
              </a:rPr>
              <a:t>WYCIECZKA </a:t>
            </a:r>
            <a:r>
              <a:rPr lang="pl-PL" sz="2800" b="1" dirty="0">
                <a:solidFill>
                  <a:schemeClr val="bg2"/>
                </a:solidFill>
              </a:rPr>
              <a:t>DO SZWAJCARII </a:t>
            </a:r>
            <a:r>
              <a:rPr lang="pl-PL" sz="2800" b="1" dirty="0" smtClean="0">
                <a:solidFill>
                  <a:schemeClr val="bg2"/>
                </a:solidFill>
              </a:rPr>
              <a:t>ZORGANIZOWANA </a:t>
            </a:r>
            <a:r>
              <a:rPr lang="pl-PL" sz="2800" b="1" dirty="0">
                <a:solidFill>
                  <a:schemeClr val="bg2"/>
                </a:solidFill>
              </a:rPr>
              <a:t>PRZEZ </a:t>
            </a:r>
            <a:r>
              <a:rPr lang="pl-PL" sz="2800" b="1" dirty="0" smtClean="0">
                <a:solidFill>
                  <a:schemeClr val="bg2"/>
                </a:solidFill>
              </a:rPr>
              <a:t>KOŁO </a:t>
            </a:r>
            <a:r>
              <a:rPr lang="pl-PL" sz="2800" b="1" dirty="0">
                <a:solidFill>
                  <a:schemeClr val="bg2"/>
                </a:solidFill>
              </a:rPr>
              <a:t>TARNOWSKICH WODOCIĄGOWCÓW TARNOWSKIEGO ODDZIAŁU PZITS </a:t>
            </a:r>
            <a:r>
              <a:rPr lang="pl-PL" sz="2800" b="1" dirty="0" smtClean="0">
                <a:solidFill>
                  <a:schemeClr val="bg2"/>
                </a:solidFill>
              </a:rPr>
              <a:t/>
            </a:r>
            <a:br>
              <a:rPr lang="pl-PL" sz="2800" b="1" dirty="0" smtClean="0">
                <a:solidFill>
                  <a:schemeClr val="bg2"/>
                </a:solidFill>
              </a:rPr>
            </a:br>
            <a:r>
              <a:rPr lang="pl-PL" sz="2800" b="1" dirty="0" smtClean="0">
                <a:solidFill>
                  <a:schemeClr val="bg2"/>
                </a:solidFill>
              </a:rPr>
              <a:t>24 </a:t>
            </a:r>
            <a:r>
              <a:rPr lang="pl-PL" sz="2800" b="1" dirty="0">
                <a:solidFill>
                  <a:schemeClr val="bg2"/>
                </a:solidFill>
              </a:rPr>
              <a:t>DO 29 WRZEŚNIA 2013 R.</a:t>
            </a:r>
            <a:endParaRPr lang="pl-PL" sz="2800" dirty="0">
              <a:solidFill>
                <a:schemeClr val="bg2"/>
              </a:solidFill>
            </a:endParaRPr>
          </a:p>
        </p:txBody>
      </p:sp>
      <p:pic>
        <p:nvPicPr>
          <p:cNvPr id="1026" name="Picture 2" descr="C:\TW\2013\Wycieczka\podsumowanie\SZWAJCARIA\DSC_008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3212976"/>
            <a:ext cx="3271632" cy="2166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TW\2013\Wycieczka\podsumowanie\SZWAJCARIA\DSC_039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4581128"/>
            <a:ext cx="2930368" cy="1940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TW\2013\Wycieczka\podsumowanie\SZWAJCARIA\DSC_026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789" y="3114903"/>
            <a:ext cx="3419704" cy="2264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6612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576064"/>
          </a:xfrm>
        </p:spPr>
        <p:txBody>
          <a:bodyPr>
            <a:noAutofit/>
          </a:bodyPr>
          <a:lstStyle/>
          <a:p>
            <a:r>
              <a:rPr lang="pl-PL" sz="2400" dirty="0" err="1">
                <a:solidFill>
                  <a:schemeClr val="bg2"/>
                </a:solidFill>
              </a:rPr>
              <a:t>Neuhausen</a:t>
            </a:r>
            <a:r>
              <a:rPr lang="pl-PL" sz="2400" dirty="0">
                <a:solidFill>
                  <a:schemeClr val="bg2"/>
                </a:solidFill>
              </a:rPr>
              <a:t> </a:t>
            </a:r>
            <a:r>
              <a:rPr lang="pl-PL" sz="2400" dirty="0" smtClean="0">
                <a:solidFill>
                  <a:schemeClr val="bg2"/>
                </a:solidFill>
              </a:rPr>
              <a:t>największy </a:t>
            </a:r>
            <a:r>
              <a:rPr lang="pl-PL" sz="2400" dirty="0">
                <a:solidFill>
                  <a:schemeClr val="bg2"/>
                </a:solidFill>
              </a:rPr>
              <a:t>wodospad na Renie – </a:t>
            </a:r>
            <a:r>
              <a:rPr lang="pl-PL" sz="2400" dirty="0" err="1">
                <a:solidFill>
                  <a:schemeClr val="bg2"/>
                </a:solidFill>
              </a:rPr>
              <a:t>Rheinfall</a:t>
            </a:r>
            <a:endParaRPr lang="pl-PL" sz="2400" dirty="0">
              <a:solidFill>
                <a:schemeClr val="bg2"/>
              </a:solidFill>
            </a:endParaRPr>
          </a:p>
        </p:txBody>
      </p:sp>
      <p:pic>
        <p:nvPicPr>
          <p:cNvPr id="2050" name="Picture 2" descr="C:\TW\2013\Wycieczka\podsumowanie\SZWAJCARIA\DSC_00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412776"/>
            <a:ext cx="5710263" cy="3782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TW\2013\Wycieczka\podsumowanie\SZWAJCARIA\DSC_002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484" y="3764074"/>
            <a:ext cx="4320480" cy="2861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33970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576064"/>
          </a:xfrm>
        </p:spPr>
        <p:txBody>
          <a:bodyPr>
            <a:noAutofit/>
          </a:bodyPr>
          <a:lstStyle/>
          <a:p>
            <a:r>
              <a:rPr lang="pl-PL" sz="2400" dirty="0" err="1">
                <a:solidFill>
                  <a:schemeClr val="bg2"/>
                </a:solidFill>
              </a:rPr>
              <a:t>Neuhausen</a:t>
            </a:r>
            <a:r>
              <a:rPr lang="pl-PL" sz="2400" dirty="0">
                <a:solidFill>
                  <a:schemeClr val="bg2"/>
                </a:solidFill>
              </a:rPr>
              <a:t> </a:t>
            </a:r>
            <a:r>
              <a:rPr lang="pl-PL" sz="2400" dirty="0" smtClean="0">
                <a:solidFill>
                  <a:schemeClr val="bg2"/>
                </a:solidFill>
              </a:rPr>
              <a:t>największy </a:t>
            </a:r>
            <a:r>
              <a:rPr lang="pl-PL" sz="2400" dirty="0">
                <a:solidFill>
                  <a:schemeClr val="bg2"/>
                </a:solidFill>
              </a:rPr>
              <a:t>wodospad na Renie – </a:t>
            </a:r>
            <a:r>
              <a:rPr lang="pl-PL" sz="2400" dirty="0" err="1">
                <a:solidFill>
                  <a:schemeClr val="bg2"/>
                </a:solidFill>
              </a:rPr>
              <a:t>Rheinfall</a:t>
            </a:r>
            <a:endParaRPr lang="pl-PL" sz="2400" dirty="0">
              <a:solidFill>
                <a:schemeClr val="bg2"/>
              </a:solidFill>
            </a:endParaRPr>
          </a:p>
        </p:txBody>
      </p:sp>
      <p:pic>
        <p:nvPicPr>
          <p:cNvPr id="3074" name="Picture 2" descr="C:\TW\2013\Wycieczka\podsumowanie\SZWAJCARIA\DSC_006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1484784"/>
            <a:ext cx="5134199" cy="3400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TW\2013\Wycieczka\podsumowanie\SZWAJCARIA\DSC_006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933056"/>
            <a:ext cx="4250102" cy="2814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12260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576064"/>
          </a:xfrm>
        </p:spPr>
        <p:txBody>
          <a:bodyPr>
            <a:noAutofit/>
          </a:bodyPr>
          <a:lstStyle/>
          <a:p>
            <a:r>
              <a:rPr lang="pl-PL" sz="2400" dirty="0">
                <a:solidFill>
                  <a:schemeClr val="bg2"/>
                </a:solidFill>
              </a:rPr>
              <a:t>Zurych</a:t>
            </a:r>
          </a:p>
        </p:txBody>
      </p:sp>
      <p:pic>
        <p:nvPicPr>
          <p:cNvPr id="4098" name="Picture 2" descr="C:\TW\2013\Wycieczka\podsumowanie\SZWAJCARIA\DSC_007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1052737"/>
            <a:ext cx="3805152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TW\2013\Wycieczka\podsumowanie\SZWAJCARIA\DSC_007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4833" y="2492896"/>
            <a:ext cx="6142311" cy="4068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65349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576064"/>
          </a:xfrm>
        </p:spPr>
        <p:txBody>
          <a:bodyPr>
            <a:noAutofit/>
          </a:bodyPr>
          <a:lstStyle/>
          <a:p>
            <a:r>
              <a:rPr lang="pl-PL" sz="2400" dirty="0">
                <a:solidFill>
                  <a:schemeClr val="bg2"/>
                </a:solidFill>
              </a:rPr>
              <a:t>Zurych</a:t>
            </a:r>
          </a:p>
        </p:txBody>
      </p:sp>
      <p:pic>
        <p:nvPicPr>
          <p:cNvPr id="1026" name="Picture 2" descr="C:\TW\2013\Wycieczka\podsumowanie\SZWAJCARIA\DSC_008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196752"/>
            <a:ext cx="7798495" cy="5165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41230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576064"/>
          </a:xfrm>
        </p:spPr>
        <p:txBody>
          <a:bodyPr>
            <a:noAutofit/>
          </a:bodyPr>
          <a:lstStyle/>
          <a:p>
            <a:r>
              <a:rPr lang="pl-PL" sz="2400" dirty="0">
                <a:solidFill>
                  <a:schemeClr val="bg2"/>
                </a:solidFill>
              </a:rPr>
              <a:t>Zurych</a:t>
            </a:r>
          </a:p>
        </p:txBody>
      </p:sp>
      <p:pic>
        <p:nvPicPr>
          <p:cNvPr id="5122" name="Picture 2" descr="C:\TW\2013\Wycieczka\podsumowanie\SZWAJCARIA\DSC_008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1196752"/>
            <a:ext cx="5119851" cy="3391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TW\2013\Wycieczka\podsumowanie\SZWAJCARIA\DSC_008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101627"/>
            <a:ext cx="5337288" cy="3535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95176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576064"/>
          </a:xfrm>
        </p:spPr>
        <p:txBody>
          <a:bodyPr>
            <a:noAutofit/>
          </a:bodyPr>
          <a:lstStyle/>
          <a:p>
            <a:r>
              <a:rPr lang="pl-PL" sz="2400" dirty="0">
                <a:solidFill>
                  <a:schemeClr val="bg2"/>
                </a:solidFill>
              </a:rPr>
              <a:t>Zurych</a:t>
            </a:r>
          </a:p>
        </p:txBody>
      </p:sp>
      <p:pic>
        <p:nvPicPr>
          <p:cNvPr id="6146" name="Picture 2" descr="C:\TW\2013\Wycieczka\podsumowanie\SZWAJCARIA\DSC_008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196752"/>
            <a:ext cx="5119851" cy="3391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TW\2013\Wycieczka\podsumowanie\SZWAJCARIA\DSC_009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911" y="2634403"/>
            <a:ext cx="5667233" cy="3753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52236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576064"/>
          </a:xfrm>
        </p:spPr>
        <p:txBody>
          <a:bodyPr>
            <a:noAutofit/>
          </a:bodyPr>
          <a:lstStyle/>
          <a:p>
            <a:r>
              <a:rPr lang="pl-PL" sz="2400" dirty="0">
                <a:solidFill>
                  <a:schemeClr val="bg2"/>
                </a:solidFill>
              </a:rPr>
              <a:t>Zurych</a:t>
            </a:r>
          </a:p>
        </p:txBody>
      </p:sp>
      <p:pic>
        <p:nvPicPr>
          <p:cNvPr id="7170" name="Picture 2" descr="C:\TW\2013\Wycieczka\podsumowanie\SZWAJCARIA\DSC_010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980728"/>
            <a:ext cx="7294224" cy="4831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TW\2013\Wycieczka\podsumowanie\SZWAJCARIA\DSC_010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12" y="3254772"/>
            <a:ext cx="5337288" cy="3535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4012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576064"/>
          </a:xfrm>
        </p:spPr>
        <p:txBody>
          <a:bodyPr>
            <a:noAutofit/>
          </a:bodyPr>
          <a:lstStyle/>
          <a:p>
            <a:r>
              <a:rPr lang="pl-PL" sz="2400" dirty="0">
                <a:solidFill>
                  <a:schemeClr val="bg2"/>
                </a:solidFill>
              </a:rPr>
              <a:t>Chamonix</a:t>
            </a:r>
          </a:p>
        </p:txBody>
      </p:sp>
      <p:pic>
        <p:nvPicPr>
          <p:cNvPr id="8196" name="Picture 4" descr="C:\TW\2013\Wycieczka\podsumowanie\SZWAJCARIA\DSC_012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486031"/>
            <a:ext cx="4414119" cy="2923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TW\2013\Wycieczka\podsumowanie\SZWAJCARIA\DSC_022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1837" y="908720"/>
            <a:ext cx="5772163" cy="3823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6844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576064"/>
          </a:xfrm>
        </p:spPr>
        <p:txBody>
          <a:bodyPr>
            <a:noAutofit/>
          </a:bodyPr>
          <a:lstStyle/>
          <a:p>
            <a:r>
              <a:rPr lang="pl-PL" sz="2400" dirty="0">
                <a:solidFill>
                  <a:schemeClr val="bg2"/>
                </a:solidFill>
              </a:rPr>
              <a:t>Chamonix</a:t>
            </a:r>
          </a:p>
        </p:txBody>
      </p:sp>
      <p:pic>
        <p:nvPicPr>
          <p:cNvPr id="9218" name="Picture 2" descr="C:\TW\2013\Wycieczka\podsumowanie\SZWAJCARIA\DSC_019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484784"/>
            <a:ext cx="4467539" cy="295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TW\2013\Wycieczka\podsumowanie\SZWAJCARIA\DSC_019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501008"/>
            <a:ext cx="4630143" cy="3066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72140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576064"/>
          </a:xfrm>
        </p:spPr>
        <p:txBody>
          <a:bodyPr>
            <a:noAutofit/>
          </a:bodyPr>
          <a:lstStyle/>
          <a:p>
            <a:r>
              <a:rPr lang="pl-PL" sz="2400" dirty="0">
                <a:solidFill>
                  <a:schemeClr val="bg2"/>
                </a:solidFill>
              </a:rPr>
              <a:t>Chamonix</a:t>
            </a:r>
          </a:p>
        </p:txBody>
      </p:sp>
      <p:pic>
        <p:nvPicPr>
          <p:cNvPr id="10242" name="Picture 2" descr="C:\TW\2013\Wycieczka\podsumowanie\SZWAJCARIA\DSC_013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6502" y="1190079"/>
            <a:ext cx="4141385" cy="2742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TW\2013\Wycieczka\podsumowanie\SZWAJCARIA\DSC_012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0154" y="4077072"/>
            <a:ext cx="4054079" cy="2685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C:\TW\2013\Wycieczka\podsumowanie\SZWAJCARIA\DSC_013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73436"/>
            <a:ext cx="4166514" cy="2759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5" name="Picture 5" descr="C:\TW\2013\Wycieczka\podsumowanie\SZWAJCARIA\DSC_016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059" y="4077072"/>
            <a:ext cx="4054079" cy="2685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845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576064"/>
          </a:xfrm>
        </p:spPr>
        <p:txBody>
          <a:bodyPr>
            <a:noAutofit/>
          </a:bodyPr>
          <a:lstStyle/>
          <a:p>
            <a:r>
              <a:rPr lang="pl-PL" sz="2400" dirty="0">
                <a:solidFill>
                  <a:schemeClr val="bg2"/>
                </a:solidFill>
              </a:rPr>
              <a:t>Chamonix</a:t>
            </a:r>
          </a:p>
        </p:txBody>
      </p:sp>
      <p:pic>
        <p:nvPicPr>
          <p:cNvPr id="11266" name="Picture 2" descr="C:\TW\2013\Wycieczka\podsumowanie\SZWAJCARIA\DSC_023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764704"/>
            <a:ext cx="5554726" cy="3679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C:\TW\2013\Wycieczka\podsumowanie\SZWAJCARIA\DSC_02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325" y="3250500"/>
            <a:ext cx="5292155" cy="3505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38321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576064"/>
          </a:xfrm>
        </p:spPr>
        <p:txBody>
          <a:bodyPr>
            <a:noAutofit/>
          </a:bodyPr>
          <a:lstStyle/>
          <a:p>
            <a:r>
              <a:rPr lang="pl-PL" sz="2400" dirty="0" smtClean="0">
                <a:solidFill>
                  <a:schemeClr val="bg2"/>
                </a:solidFill>
              </a:rPr>
              <a:t>Genewa</a:t>
            </a:r>
            <a:endParaRPr lang="pl-PL" sz="2400" dirty="0">
              <a:solidFill>
                <a:schemeClr val="bg2"/>
              </a:solidFill>
            </a:endParaRPr>
          </a:p>
        </p:txBody>
      </p:sp>
      <p:pic>
        <p:nvPicPr>
          <p:cNvPr id="12290" name="Picture 2" descr="C:\TW\2013\Wycieczka\podsumowanie\SZWAJCARIA\DSC_026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908720"/>
            <a:ext cx="4198095" cy="2780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 descr="C:\TW\2013\Wycieczka\podsumowanie\SZWAJCARIA\DSC_027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780928"/>
            <a:ext cx="4236007" cy="2805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C:\TW\2013\Wycieczka\podsumowanie\SZWAJCARIA\DSC_031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4141" y="4479080"/>
            <a:ext cx="3344230" cy="2214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98861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576064"/>
          </a:xfrm>
        </p:spPr>
        <p:txBody>
          <a:bodyPr>
            <a:noAutofit/>
          </a:bodyPr>
          <a:lstStyle/>
          <a:p>
            <a:r>
              <a:rPr lang="pl-PL" sz="2400" dirty="0" smtClean="0">
                <a:solidFill>
                  <a:schemeClr val="bg2"/>
                </a:solidFill>
              </a:rPr>
              <a:t>Genewa</a:t>
            </a:r>
            <a:endParaRPr lang="pl-PL" sz="2400" dirty="0">
              <a:solidFill>
                <a:schemeClr val="bg2"/>
              </a:solidFill>
            </a:endParaRPr>
          </a:p>
        </p:txBody>
      </p:sp>
      <p:pic>
        <p:nvPicPr>
          <p:cNvPr id="13314" name="Picture 2" descr="C:\TW\2013\Wycieczka\podsumowanie\SZWAJCARIA\DSC_027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3037" y="1124745"/>
            <a:ext cx="5327214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 descr="C:\TW\2013\Wycieczka\podsumowanie\SZWAJCARIA\DSC_029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861048"/>
            <a:ext cx="4342111" cy="2875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2101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576064"/>
          </a:xfrm>
        </p:spPr>
        <p:txBody>
          <a:bodyPr>
            <a:noAutofit/>
          </a:bodyPr>
          <a:lstStyle/>
          <a:p>
            <a:r>
              <a:rPr lang="pl-PL" sz="2400" dirty="0" smtClean="0">
                <a:solidFill>
                  <a:schemeClr val="bg2"/>
                </a:solidFill>
              </a:rPr>
              <a:t>Genewa</a:t>
            </a:r>
            <a:endParaRPr lang="pl-PL" sz="2400" dirty="0">
              <a:solidFill>
                <a:schemeClr val="bg2"/>
              </a:solidFill>
            </a:endParaRPr>
          </a:p>
        </p:txBody>
      </p:sp>
      <p:pic>
        <p:nvPicPr>
          <p:cNvPr id="14338" name="Picture 2" descr="C:\TW\2013\Wycieczka\podsumowanie\SZWAJCARIA\DSC_029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0640" y="908720"/>
            <a:ext cx="6313360" cy="418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9" name="Picture 3" descr="C:\TW\2013\Wycieczka\podsumowanie\SZWAJCARIA\DSC_030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714" y="3013683"/>
            <a:ext cx="5119851" cy="3391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26285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576064"/>
          </a:xfrm>
        </p:spPr>
        <p:txBody>
          <a:bodyPr>
            <a:noAutofit/>
          </a:bodyPr>
          <a:lstStyle/>
          <a:p>
            <a:r>
              <a:rPr lang="pl-PL" sz="2400" dirty="0" smtClean="0">
                <a:solidFill>
                  <a:schemeClr val="bg2"/>
                </a:solidFill>
              </a:rPr>
              <a:t>Genewa fontanna </a:t>
            </a:r>
            <a:r>
              <a:rPr lang="pl-PL" sz="2400" dirty="0">
                <a:solidFill>
                  <a:schemeClr val="bg2"/>
                </a:solidFill>
              </a:rPr>
              <a:t>Jet d </a:t>
            </a:r>
            <a:r>
              <a:rPr lang="pl-PL" sz="2400" dirty="0" err="1">
                <a:solidFill>
                  <a:schemeClr val="bg2"/>
                </a:solidFill>
              </a:rPr>
              <a:t>Eau</a:t>
            </a:r>
            <a:endParaRPr lang="pl-PL" sz="2400" dirty="0">
              <a:solidFill>
                <a:schemeClr val="bg2"/>
              </a:solidFill>
            </a:endParaRPr>
          </a:p>
        </p:txBody>
      </p:sp>
      <p:pic>
        <p:nvPicPr>
          <p:cNvPr id="15362" name="Picture 2" descr="C:\TW\2013\Wycieczka\podsumowanie\SZWAJCARIA\DSC_032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052736"/>
            <a:ext cx="8095588" cy="5361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38715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576064"/>
          </a:xfrm>
        </p:spPr>
        <p:txBody>
          <a:bodyPr>
            <a:noAutofit/>
          </a:bodyPr>
          <a:lstStyle/>
          <a:p>
            <a:r>
              <a:rPr lang="pl-PL" sz="2400" dirty="0">
                <a:solidFill>
                  <a:schemeClr val="bg2"/>
                </a:solidFill>
              </a:rPr>
              <a:t>Zamek Chillon </a:t>
            </a:r>
          </a:p>
        </p:txBody>
      </p:sp>
      <p:pic>
        <p:nvPicPr>
          <p:cNvPr id="16386" name="Picture 2" descr="C:\TW\2013\Wycieczka\podsumowanie\SZWAJCARIA\DSC_034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0198" y="1023115"/>
            <a:ext cx="6024249" cy="3990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7" name="Picture 3" descr="C:\TW\2013\Wycieczka\podsumowanie\SZWAJCARIA\DSC_034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962" y="3635430"/>
            <a:ext cx="3787973" cy="3193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73804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576064"/>
          </a:xfrm>
        </p:spPr>
        <p:txBody>
          <a:bodyPr>
            <a:noAutofit/>
          </a:bodyPr>
          <a:lstStyle/>
          <a:p>
            <a:r>
              <a:rPr lang="pl-PL" sz="2400" dirty="0">
                <a:solidFill>
                  <a:schemeClr val="bg2"/>
                </a:solidFill>
              </a:rPr>
              <a:t>Zamek Chillon </a:t>
            </a:r>
          </a:p>
        </p:txBody>
      </p:sp>
      <p:pic>
        <p:nvPicPr>
          <p:cNvPr id="17411" name="Picture 3" descr="C:\TW\2013\Wycieczka\podsumowanie\SZWAJCARIA\DSC_035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785292"/>
            <a:ext cx="5769767" cy="3821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0" name="Picture 2" descr="C:\TW\2013\Wycieczka\podsumowanie\SZWAJCARIA\DSC_035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356992"/>
            <a:ext cx="4791299" cy="3173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43709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576064"/>
          </a:xfrm>
        </p:spPr>
        <p:txBody>
          <a:bodyPr>
            <a:noAutofit/>
          </a:bodyPr>
          <a:lstStyle/>
          <a:p>
            <a:r>
              <a:rPr lang="pl-PL" sz="2400" dirty="0">
                <a:solidFill>
                  <a:schemeClr val="bg2"/>
                </a:solidFill>
              </a:rPr>
              <a:t>Montreux</a:t>
            </a:r>
          </a:p>
        </p:txBody>
      </p:sp>
      <p:pic>
        <p:nvPicPr>
          <p:cNvPr id="18435" name="Picture 3" descr="C:\TW\2013\Wycieczka\podsumowanie\SZWAJCARIA\DSC_04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836492"/>
            <a:ext cx="2642129" cy="1749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4" descr="C:\TW\2013\Wycieczka\podsumowanie\SZWAJCARIA\DSC_040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040779"/>
            <a:ext cx="5376156" cy="3560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4" name="Picture 2" descr="C:\TW\2013\Wycieczka\podsumowanie\SZWAJCARIA\DSC_039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3356992"/>
            <a:ext cx="4467539" cy="295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30356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576064"/>
          </a:xfrm>
        </p:spPr>
        <p:txBody>
          <a:bodyPr>
            <a:noAutofit/>
          </a:bodyPr>
          <a:lstStyle/>
          <a:p>
            <a:r>
              <a:rPr lang="pl-PL" sz="2400" dirty="0" smtClean="0">
                <a:solidFill>
                  <a:schemeClr val="bg2"/>
                </a:solidFill>
              </a:rPr>
              <a:t>Lozanna</a:t>
            </a:r>
            <a:endParaRPr lang="pl-PL" sz="2400" dirty="0">
              <a:solidFill>
                <a:schemeClr val="bg2"/>
              </a:solidFill>
            </a:endParaRPr>
          </a:p>
        </p:txBody>
      </p:sp>
      <p:pic>
        <p:nvPicPr>
          <p:cNvPr id="19458" name="Picture 2" descr="C:\TW\2013\Wycieczka\podsumowanie\SZWAJCARIA\DSC_041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052736"/>
            <a:ext cx="4536504" cy="3004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59" name="Picture 3" descr="C:\TW\2013\Wycieczka\podsumowanie\SZWAJCARIA\DSC_042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2924944"/>
            <a:ext cx="5337289" cy="3535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89174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3635896" y="188640"/>
            <a:ext cx="1728192" cy="576064"/>
          </a:xfrm>
        </p:spPr>
        <p:txBody>
          <a:bodyPr>
            <a:noAutofit/>
          </a:bodyPr>
          <a:lstStyle/>
          <a:p>
            <a:r>
              <a:rPr lang="pl-PL" sz="2400" dirty="0">
                <a:solidFill>
                  <a:schemeClr val="bg2"/>
                </a:solidFill>
              </a:rPr>
              <a:t>Fryburg</a:t>
            </a:r>
          </a:p>
        </p:txBody>
      </p:sp>
      <p:pic>
        <p:nvPicPr>
          <p:cNvPr id="20483" name="Picture 3" descr="C:\TW\2013\Wycieczka\podsumowanie\SZWAJCARIA\DSC_046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908720"/>
            <a:ext cx="8208912" cy="5437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65431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1728192" cy="576064"/>
          </a:xfrm>
        </p:spPr>
        <p:txBody>
          <a:bodyPr>
            <a:noAutofit/>
          </a:bodyPr>
          <a:lstStyle/>
          <a:p>
            <a:r>
              <a:rPr lang="pl-PL" sz="2400" dirty="0">
                <a:solidFill>
                  <a:schemeClr val="bg2"/>
                </a:solidFill>
              </a:rPr>
              <a:t>Fryburg</a:t>
            </a:r>
          </a:p>
        </p:txBody>
      </p:sp>
      <p:pic>
        <p:nvPicPr>
          <p:cNvPr id="20482" name="Picture 2" descr="C:\TW\2013\Wycieczka\podsumowanie\SZWAJCARIA\DSC_044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4005064"/>
            <a:ext cx="3631673" cy="2405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5" name="Picture 5" descr="C:\TW\2013\Wycieczka\podsumowanie\SZWAJCARIA\DSC_045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5748" y="721544"/>
            <a:ext cx="3224039" cy="3606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TW\2013\Wycieczka\podsumowanie\SZWAJCARIA\DSC_044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24744"/>
            <a:ext cx="5143081" cy="3406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64366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576064"/>
          </a:xfrm>
        </p:spPr>
        <p:txBody>
          <a:bodyPr>
            <a:noAutofit/>
          </a:bodyPr>
          <a:lstStyle/>
          <a:p>
            <a:r>
              <a:rPr lang="pl-PL" sz="2400" dirty="0" smtClean="0">
                <a:solidFill>
                  <a:schemeClr val="bg2"/>
                </a:solidFill>
              </a:rPr>
              <a:t>Berno</a:t>
            </a:r>
            <a:endParaRPr lang="pl-PL" sz="2400" dirty="0">
              <a:solidFill>
                <a:schemeClr val="bg2"/>
              </a:solidFill>
            </a:endParaRPr>
          </a:p>
        </p:txBody>
      </p:sp>
      <p:pic>
        <p:nvPicPr>
          <p:cNvPr id="21506" name="Picture 2" descr="C:\TW\2013\Wycieczka\podsumowanie\SZWAJCARIA\DSC_047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124744"/>
            <a:ext cx="4250102" cy="2814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7" name="Picture 3" descr="C:\TW\2013\Wycieczka\podsumowanie\SZWAJCARIA\DSC_047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780928"/>
            <a:ext cx="4126087" cy="2732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23024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576064"/>
          </a:xfrm>
        </p:spPr>
        <p:txBody>
          <a:bodyPr>
            <a:noAutofit/>
          </a:bodyPr>
          <a:lstStyle/>
          <a:p>
            <a:r>
              <a:rPr lang="pl-PL" sz="2400" dirty="0" smtClean="0">
                <a:solidFill>
                  <a:schemeClr val="bg2"/>
                </a:solidFill>
              </a:rPr>
              <a:t>Berno</a:t>
            </a:r>
            <a:endParaRPr lang="pl-PL" sz="2400" dirty="0">
              <a:solidFill>
                <a:schemeClr val="bg2"/>
              </a:solidFill>
            </a:endParaRPr>
          </a:p>
        </p:txBody>
      </p:sp>
      <p:pic>
        <p:nvPicPr>
          <p:cNvPr id="3074" name="Picture 2" descr="C:\TW\2013\Wycieczka\podsumowanie\SZWAJCARIA\DSC_048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980728"/>
            <a:ext cx="5109776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TW\2013\Wycieczka\podsumowanie\SZWAJCARIA\DSC_048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959892"/>
            <a:ext cx="3042344" cy="5496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16056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576064"/>
          </a:xfrm>
        </p:spPr>
        <p:txBody>
          <a:bodyPr>
            <a:noAutofit/>
          </a:bodyPr>
          <a:lstStyle/>
          <a:p>
            <a:r>
              <a:rPr lang="pl-PL" sz="2400" dirty="0" smtClean="0">
                <a:solidFill>
                  <a:schemeClr val="bg2"/>
                </a:solidFill>
              </a:rPr>
              <a:t>Berno</a:t>
            </a:r>
            <a:endParaRPr lang="pl-PL" sz="2400" dirty="0">
              <a:solidFill>
                <a:schemeClr val="bg2"/>
              </a:solidFill>
            </a:endParaRPr>
          </a:p>
        </p:txBody>
      </p:sp>
      <p:pic>
        <p:nvPicPr>
          <p:cNvPr id="5122" name="Picture 2" descr="C:\TW\2013\Wycieczka\podsumowanie\SZWAJCARIA\DSC_049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836712"/>
            <a:ext cx="2222128" cy="3194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TW\2013\Wycieczka\podsumowanie\SZWAJCARIA\DSC_049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052736"/>
            <a:ext cx="6024848" cy="5479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16297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576064"/>
          </a:xfrm>
        </p:spPr>
        <p:txBody>
          <a:bodyPr>
            <a:noAutofit/>
          </a:bodyPr>
          <a:lstStyle/>
          <a:p>
            <a:r>
              <a:rPr lang="pl-PL" sz="2400" dirty="0" smtClean="0">
                <a:solidFill>
                  <a:schemeClr val="bg2"/>
                </a:solidFill>
              </a:rPr>
              <a:t>Berno</a:t>
            </a:r>
            <a:endParaRPr lang="pl-PL" sz="2400" dirty="0">
              <a:solidFill>
                <a:schemeClr val="bg2"/>
              </a:solidFill>
            </a:endParaRPr>
          </a:p>
        </p:txBody>
      </p:sp>
      <p:pic>
        <p:nvPicPr>
          <p:cNvPr id="4098" name="Picture 2" descr="C:\TW\2013\Wycieczka\podsumowanie\SZWAJCARIA\DSC_05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36712"/>
            <a:ext cx="8816285" cy="5839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0187663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53</Words>
  <Application>Microsoft Office PowerPoint</Application>
  <PresentationFormat>Pokaz na ekranie (4:3)</PresentationFormat>
  <Paragraphs>26</Paragraphs>
  <Slides>26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26</vt:i4>
      </vt:variant>
    </vt:vector>
  </HeadingPairs>
  <TitlesOfParts>
    <vt:vector size="27" baseType="lpstr">
      <vt:lpstr>Motyw pakietu Office</vt:lpstr>
      <vt:lpstr>WYCIECZKA DO SZWAJCARII ZORGANIZOWANA PRZEZ KOŁO TARNOWSKICH WODOCIĄGOWCÓW TARNOWSKIEGO ODDZIAŁU PZITS  24 DO 29 WRZEŚNIA 2013 R.</vt:lpstr>
      <vt:lpstr>Neuhausen największy wodospad na Renie – Rheinfall</vt:lpstr>
      <vt:lpstr>Neuhausen największy wodospad na Renie – Rheinfall</vt:lpstr>
      <vt:lpstr>Zurych</vt:lpstr>
      <vt:lpstr>Zurych</vt:lpstr>
      <vt:lpstr>Zurych</vt:lpstr>
      <vt:lpstr>Zurych</vt:lpstr>
      <vt:lpstr>Zurych</vt:lpstr>
      <vt:lpstr>Chamonix</vt:lpstr>
      <vt:lpstr>Chamonix</vt:lpstr>
      <vt:lpstr>Chamonix</vt:lpstr>
      <vt:lpstr>Chamonix</vt:lpstr>
      <vt:lpstr>Genewa</vt:lpstr>
      <vt:lpstr>Genewa</vt:lpstr>
      <vt:lpstr>Genewa</vt:lpstr>
      <vt:lpstr>Genewa fontanna Jet d Eau</vt:lpstr>
      <vt:lpstr>Zamek Chillon </vt:lpstr>
      <vt:lpstr>Zamek Chillon </vt:lpstr>
      <vt:lpstr>Montreux</vt:lpstr>
      <vt:lpstr>Lozanna</vt:lpstr>
      <vt:lpstr>Fryburg</vt:lpstr>
      <vt:lpstr>Fryburg</vt:lpstr>
      <vt:lpstr>Berno</vt:lpstr>
      <vt:lpstr>Berno</vt:lpstr>
      <vt:lpstr>Berno</vt:lpstr>
      <vt:lpstr>Berno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WYCIECZKA DO SZWAJCARII ZORGANIZOWANA PRZEZ KOŁO TARNOWSKICH WODOCIĄGOWCÓW TARNOWSKIEGO ODDZIAŁU PZITS  24 DO 29 WRZEŚNIA 2013 R.</dc:title>
  <dc:creator>Gzregorz Wojtal</dc:creator>
  <cp:lastModifiedBy>Piotr Frysztak</cp:lastModifiedBy>
  <cp:revision>10</cp:revision>
  <dcterms:created xsi:type="dcterms:W3CDTF">2013-12-16T09:02:52Z</dcterms:created>
  <dcterms:modified xsi:type="dcterms:W3CDTF">2013-12-16T11:17:03Z</dcterms:modified>
</cp:coreProperties>
</file>