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8" r:id="rId6"/>
    <p:sldId id="261" r:id="rId7"/>
    <p:sldId id="288" r:id="rId8"/>
    <p:sldId id="262" r:id="rId9"/>
    <p:sldId id="283" r:id="rId10"/>
    <p:sldId id="263" r:id="rId11"/>
    <p:sldId id="286" r:id="rId12"/>
    <p:sldId id="264" r:id="rId13"/>
    <p:sldId id="265" r:id="rId14"/>
    <p:sldId id="290" r:id="rId1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90" autoAdjust="0"/>
    <p:restoredTop sz="94660"/>
  </p:normalViewPr>
  <p:slideViewPr>
    <p:cSldViewPr>
      <p:cViewPr>
        <p:scale>
          <a:sx n="66" d="100"/>
          <a:sy n="66" d="100"/>
        </p:scale>
        <p:origin x="-3180" y="-10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8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209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1738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360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683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06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611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567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13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219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95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379C9-0E4E-4972-B5C0-EB9B3BDF4F6E}" type="datetimeFigureOut">
              <a:rPr lang="pl-PL" smtClean="0"/>
              <a:t>2015-10-28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61398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>
            <a:noAutofit/>
          </a:bodyPr>
          <a:lstStyle/>
          <a:p>
            <a:r>
              <a:rPr lang="pl-PL" sz="2200" b="1" dirty="0" smtClean="0">
                <a:solidFill>
                  <a:schemeClr val="bg2"/>
                </a:solidFill>
              </a:rPr>
              <a:t>WYCIECZKA „ŚLADAMI </a:t>
            </a:r>
            <a:r>
              <a:rPr lang="pl-PL" sz="2200" b="1" dirty="0">
                <a:solidFill>
                  <a:schemeClr val="bg2"/>
                </a:solidFill>
              </a:rPr>
              <a:t>TAJEMNIC II WOJNY ŚWIATOWEJ” </a:t>
            </a:r>
            <a:r>
              <a:rPr lang="pl-PL" sz="2200" b="1" dirty="0" smtClean="0">
                <a:solidFill>
                  <a:schemeClr val="bg2"/>
                </a:solidFill>
              </a:rPr>
              <a:t>ZORGANIZOWANA </a:t>
            </a:r>
            <a:r>
              <a:rPr lang="pl-PL" sz="2200" b="1" dirty="0">
                <a:solidFill>
                  <a:schemeClr val="bg2"/>
                </a:solidFill>
              </a:rPr>
              <a:t>PRZEZ </a:t>
            </a:r>
            <a:r>
              <a:rPr lang="pl-PL" sz="2200" b="1" dirty="0" smtClean="0">
                <a:solidFill>
                  <a:schemeClr val="bg2"/>
                </a:solidFill>
              </a:rPr>
              <a:t>KOŁO </a:t>
            </a:r>
            <a:r>
              <a:rPr lang="pl-PL" sz="2200" b="1" dirty="0">
                <a:solidFill>
                  <a:schemeClr val="bg2"/>
                </a:solidFill>
              </a:rPr>
              <a:t>TARNOWSKICH WODOCIĄGOWCÓW TARNOWSKIEGO ODDZIAŁU PZITS </a:t>
            </a:r>
            <a:r>
              <a:rPr lang="pl-PL" sz="2200" b="1" dirty="0" smtClean="0">
                <a:solidFill>
                  <a:schemeClr val="bg2"/>
                </a:solidFill>
              </a:rPr>
              <a:t/>
            </a:r>
            <a:br>
              <a:rPr lang="pl-PL" sz="2200" b="1" dirty="0" smtClean="0">
                <a:solidFill>
                  <a:schemeClr val="bg2"/>
                </a:solidFill>
              </a:rPr>
            </a:br>
            <a:r>
              <a:rPr lang="pl-PL" sz="2200" b="1" dirty="0" smtClean="0">
                <a:solidFill>
                  <a:schemeClr val="bg2"/>
                </a:solidFill>
              </a:rPr>
              <a:t>W </a:t>
            </a:r>
            <a:r>
              <a:rPr lang="pl-PL" sz="2200" b="1" dirty="0">
                <a:solidFill>
                  <a:schemeClr val="bg2"/>
                </a:solidFill>
              </a:rPr>
              <a:t>DNIACH OD 30 WRZEŚNIA DO 2 PAŹDZIERNIKA 2015 R.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647" y="1796419"/>
            <a:ext cx="4700014" cy="26437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334" y="4908174"/>
            <a:ext cx="2798057" cy="15739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440177"/>
            <a:ext cx="3063213" cy="2297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132856"/>
            <a:ext cx="3694263" cy="27706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661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PLAN </a:t>
            </a:r>
            <a:r>
              <a:rPr lang="pl-PL" sz="2400" dirty="0" smtClean="0">
                <a:solidFill>
                  <a:schemeClr val="bg2"/>
                </a:solidFill>
              </a:rPr>
              <a:t>WYCIECZKI</a:t>
            </a:r>
            <a:endParaRPr lang="pl-PL" sz="2400" dirty="0">
              <a:solidFill>
                <a:schemeClr val="bg2"/>
              </a:solidFill>
            </a:endParaRPr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4503069" y="1531527"/>
            <a:ext cx="4640931" cy="43204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Zamek Książ</a:t>
            </a: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Zamek Grodno</a:t>
            </a: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Sztolnie Walimskie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Świdnica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err="1" smtClean="0">
                <a:solidFill>
                  <a:schemeClr val="bg2"/>
                </a:solidFill>
              </a:rPr>
              <a:t>Broumov</a:t>
            </a:r>
            <a:r>
              <a:rPr lang="pl-PL" sz="1800" dirty="0" smtClean="0">
                <a:solidFill>
                  <a:schemeClr val="bg2"/>
                </a:solidFill>
              </a:rPr>
              <a:t> – browar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err="1" smtClean="0">
                <a:solidFill>
                  <a:schemeClr val="bg2"/>
                </a:solidFill>
              </a:rPr>
              <a:t>Adrspach</a:t>
            </a:r>
            <a:r>
              <a:rPr lang="pl-PL" sz="1800" dirty="0" smtClean="0">
                <a:solidFill>
                  <a:schemeClr val="bg2"/>
                </a:solidFill>
              </a:rPr>
              <a:t> – skalny labirynt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Wrocław: Panorama Racławicka,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1800" dirty="0" smtClean="0">
                <a:solidFill>
                  <a:schemeClr val="bg2"/>
                </a:solidFill>
              </a:rPr>
              <a:t>Muzeum Narodowe, oczyszczalnia ścieków</a:t>
            </a: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 smtClean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1800" dirty="0">
              <a:solidFill>
                <a:schemeClr val="bg2"/>
              </a:solidFill>
            </a:endParaRPr>
          </a:p>
        </p:txBody>
      </p:sp>
      <p:pic>
        <p:nvPicPr>
          <p:cNvPr id="2050" name="Picture 2" descr="C:\TW\2015\Wycieczka NOT\Rysunek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4456113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39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Zamek Książ – miejsce piękne</a:t>
            </a:r>
            <a:r>
              <a:rPr lang="pl-PL" sz="2400" dirty="0">
                <a:solidFill>
                  <a:schemeClr val="bg2"/>
                </a:solidFill>
              </a:rPr>
              <a:t> </a:t>
            </a:r>
            <a:r>
              <a:rPr lang="pl-PL" sz="2400" dirty="0" smtClean="0">
                <a:solidFill>
                  <a:schemeClr val="bg2"/>
                </a:solidFill>
              </a:rPr>
              <a:t>i</a:t>
            </a:r>
            <a:r>
              <a:rPr lang="pl-PL" sz="2400" dirty="0" smtClean="0">
                <a:solidFill>
                  <a:schemeClr val="bg2"/>
                </a:solidFill>
              </a:rPr>
              <a:t> tajemnicze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4664"/>
            <a:ext cx="4876711" cy="274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04664"/>
            <a:ext cx="3386975" cy="6021288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15308"/>
            <a:ext cx="4176464" cy="313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3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31774" y="260648"/>
            <a:ext cx="8516690" cy="1008112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Zamek Grodno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5148064" cy="386104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73016"/>
            <a:ext cx="4091947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2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091947" cy="306896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63634"/>
            <a:ext cx="4248472" cy="318635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766" y="332656"/>
            <a:ext cx="4091947" cy="306896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41" y="3582092"/>
            <a:ext cx="4237534" cy="317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1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Sztolnie Walimskie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572000" cy="342900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861048"/>
            <a:ext cx="4828028" cy="271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337884"/>
            <a:ext cx="5436096" cy="576064"/>
          </a:xfrm>
        </p:spPr>
        <p:txBody>
          <a:bodyPr>
            <a:noAutofit/>
          </a:bodyPr>
          <a:lstStyle/>
          <a:p>
            <a:r>
              <a:rPr lang="pl-PL" sz="2400" dirty="0" err="1" smtClean="0">
                <a:solidFill>
                  <a:schemeClr val="bg2"/>
                </a:solidFill>
              </a:rPr>
              <a:t>Broumov</a:t>
            </a:r>
            <a:r>
              <a:rPr lang="pl-PL" sz="2400" dirty="0" smtClean="0">
                <a:solidFill>
                  <a:schemeClr val="bg2"/>
                </a:solidFill>
              </a:rPr>
              <a:t> - browar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17032"/>
            <a:ext cx="3865612" cy="289920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23" y="1124744"/>
            <a:ext cx="4860032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2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38"/>
          <a:stretch/>
        </p:blipFill>
        <p:spPr>
          <a:xfrm>
            <a:off x="5652120" y="3573016"/>
            <a:ext cx="2775127" cy="31478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532" y="187637"/>
            <a:ext cx="4513839" cy="338537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140968"/>
            <a:ext cx="4248472" cy="31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0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err="1" smtClean="0">
                <a:solidFill>
                  <a:schemeClr val="bg2"/>
                </a:solidFill>
              </a:rPr>
              <a:t>Adrspach</a:t>
            </a:r>
            <a:r>
              <a:rPr lang="pl-PL" sz="2400" dirty="0" smtClean="0">
                <a:solidFill>
                  <a:schemeClr val="bg2"/>
                </a:solidFill>
              </a:rPr>
              <a:t> – skalny labirynt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58416"/>
            <a:ext cx="2949792" cy="39330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154" y="836712"/>
            <a:ext cx="3435846" cy="45811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636912"/>
            <a:ext cx="3165816" cy="42210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40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2"/>
            <a:ext cx="4860032" cy="364502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924944"/>
            <a:ext cx="4824536" cy="361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8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23728" y="79693"/>
            <a:ext cx="1656184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Wrocław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26" y="836712"/>
            <a:ext cx="4283969" cy="321297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717032"/>
            <a:ext cx="4073691" cy="3055268"/>
          </a:xfrm>
          <a:prstGeom prst="rect">
            <a:avLst/>
          </a:prstGeom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273762" y="4156765"/>
            <a:ext cx="223224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 smtClean="0">
                <a:solidFill>
                  <a:schemeClr val="bg2"/>
                </a:solidFill>
              </a:rPr>
              <a:t>Panorama Racławicka</a:t>
            </a:r>
            <a:endParaRPr lang="pl-PL" sz="1800" dirty="0">
              <a:solidFill>
                <a:schemeClr val="bg2"/>
              </a:solidFill>
            </a:endParaRPr>
          </a:p>
        </p:txBody>
      </p:sp>
      <p:sp>
        <p:nvSpPr>
          <p:cNvPr id="9" name="Tytuł 1"/>
          <p:cNvSpPr txBox="1">
            <a:spLocks/>
          </p:cNvSpPr>
          <p:nvPr/>
        </p:nvSpPr>
        <p:spPr>
          <a:xfrm>
            <a:off x="6875914" y="77281"/>
            <a:ext cx="223224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 smtClean="0">
                <a:solidFill>
                  <a:schemeClr val="bg2"/>
                </a:solidFill>
              </a:rPr>
              <a:t>Muzeum Narodowe</a:t>
            </a:r>
            <a:endParaRPr lang="pl-PL" sz="1800" dirty="0">
              <a:solidFill>
                <a:schemeClr val="bg2"/>
              </a:solidFill>
            </a:endParaRPr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1115616" y="6093296"/>
            <a:ext cx="223224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 smtClean="0">
                <a:solidFill>
                  <a:schemeClr val="bg2"/>
                </a:solidFill>
              </a:rPr>
              <a:t>Oczyszczalnia ścieków</a:t>
            </a:r>
            <a:endParaRPr lang="pl-PL" sz="1800" dirty="0">
              <a:solidFill>
                <a:schemeClr val="bg2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727765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4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12976"/>
            <a:ext cx="4608512" cy="345638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058" y="188640"/>
            <a:ext cx="3803915" cy="285293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4016"/>
            <a:ext cx="4475989" cy="335699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72408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7253"/>
            <a:ext cx="4824536" cy="6432715"/>
          </a:xfrm>
          <a:prstGeom prst="rect">
            <a:avLst/>
          </a:prstGeom>
        </p:spPr>
      </p:pic>
      <p:sp>
        <p:nvSpPr>
          <p:cNvPr id="6" name="Objaśnienie w chmurce 5"/>
          <p:cNvSpPr/>
          <p:nvPr/>
        </p:nvSpPr>
        <p:spPr>
          <a:xfrm>
            <a:off x="3347864" y="1052736"/>
            <a:ext cx="4176464" cy="2736304"/>
          </a:xfrm>
          <a:prstGeom prst="cloudCallout">
            <a:avLst>
              <a:gd name="adj1" fmla="val -54064"/>
              <a:gd name="adj2" fmla="val 5474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2"/>
                </a:solidFill>
              </a:rPr>
              <a:t>Dziękuję za uwagę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526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70</Words>
  <Application>Microsoft Office PowerPoint</Application>
  <PresentationFormat>Pokaz na ekranie (4:3)</PresentationFormat>
  <Paragraphs>28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Motyw pakietu Office</vt:lpstr>
      <vt:lpstr>WYCIECZKA „ŚLADAMI TAJEMNIC II WOJNY ŚWIATOWEJ” ZORGANIZOWANA PRZEZ KOŁO TARNOWSKICH WODOCIĄGOWCÓW TARNOWSKIEGO ODDZIAŁU PZITS  W DNIACH OD 30 WRZEŚNIA DO 2 PAŹDZIERNIKA 2015 R.</vt:lpstr>
      <vt:lpstr>PLAN WYCIECZKI</vt:lpstr>
      <vt:lpstr>Zamek Książ – miejsce piękne i tajemnicze</vt:lpstr>
      <vt:lpstr>Prezentacja programu PowerPoint</vt:lpstr>
      <vt:lpstr>Zamek Grodno</vt:lpstr>
      <vt:lpstr>Prezentacja programu PowerPoint</vt:lpstr>
      <vt:lpstr>Sztolnie Walimskie</vt:lpstr>
      <vt:lpstr>Broumov - browar</vt:lpstr>
      <vt:lpstr>Prezentacja programu PowerPoint</vt:lpstr>
      <vt:lpstr>Adrspach – skalny labirynt</vt:lpstr>
      <vt:lpstr>Prezentacja programu PowerPoint</vt:lpstr>
      <vt:lpstr>Wrocław</vt:lpstr>
      <vt:lpstr>Prezentacja programu PowerPoint</vt:lpstr>
      <vt:lpstr>Prezentacja programu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WYCIECZKA DO SZWAJCARII ZORGANIZOWANA PRZEZ KOŁO TARNOWSKICH WODOCIĄGOWCÓW TARNOWSKIEGO ODDZIAŁU PZITS  24 DO 29 WRZEŚNIA 2013 R.</dc:title>
  <dc:creator>Gzregorz Wojtal</dc:creator>
  <cp:lastModifiedBy>Gzregorz Wojtal</cp:lastModifiedBy>
  <cp:revision>40</cp:revision>
  <dcterms:created xsi:type="dcterms:W3CDTF">2013-12-16T09:02:52Z</dcterms:created>
  <dcterms:modified xsi:type="dcterms:W3CDTF">2015-10-28T10:52:53Z</dcterms:modified>
</cp:coreProperties>
</file>