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78" r:id="rId5"/>
    <p:sldId id="261" r:id="rId6"/>
    <p:sldId id="288" r:id="rId7"/>
    <p:sldId id="262" r:id="rId8"/>
    <p:sldId id="28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90" autoAdjust="0"/>
    <p:restoredTop sz="94660"/>
  </p:normalViewPr>
  <p:slideViewPr>
    <p:cSldViewPr>
      <p:cViewPr>
        <p:scale>
          <a:sx n="100" d="100"/>
          <a:sy n="100" d="100"/>
        </p:scale>
        <p:origin x="-2178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8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209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173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360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683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06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611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67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13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219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95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379C9-0E4E-4972-B5C0-EB9B3BDF4F6E}" type="datetimeFigureOut">
              <a:rPr lang="pl-PL" smtClean="0"/>
              <a:t>2017-10-09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4E6A0-01AA-49B2-B6C2-DFB445D207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61398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556792"/>
            <a:ext cx="2031690" cy="270892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80920" cy="1699179"/>
          </a:xfrm>
        </p:spPr>
        <p:txBody>
          <a:bodyPr>
            <a:noAutofit/>
          </a:bodyPr>
          <a:lstStyle/>
          <a:p>
            <a:r>
              <a:rPr lang="pl-PL" sz="2000" b="1" dirty="0" smtClean="0">
                <a:solidFill>
                  <a:schemeClr val="bg2"/>
                </a:solidFill>
              </a:rPr>
              <a:t>WYJAZD TECHNICZNY DO TRÓJMIASTA ZORGANIZOWANY </a:t>
            </a:r>
            <a:r>
              <a:rPr lang="pl-PL" sz="2000" b="1" dirty="0">
                <a:solidFill>
                  <a:schemeClr val="bg2"/>
                </a:solidFill>
              </a:rPr>
              <a:t>PRZEZ KOŁO TARNOWSKICH WODOCIĄGOWCÓW TARNOWSKIEGO ODDZIAŁU PZITS </a:t>
            </a:r>
            <a:r>
              <a:rPr lang="pl-PL" sz="2000" b="1" dirty="0" smtClean="0">
                <a:solidFill>
                  <a:schemeClr val="bg2"/>
                </a:solidFill>
              </a:rPr>
              <a:t/>
            </a:r>
            <a:br>
              <a:rPr lang="pl-PL" sz="2000" b="1" dirty="0" smtClean="0">
                <a:solidFill>
                  <a:schemeClr val="bg2"/>
                </a:solidFill>
              </a:rPr>
            </a:br>
            <a:r>
              <a:rPr lang="pl-PL" sz="2000" b="1" dirty="0" smtClean="0">
                <a:solidFill>
                  <a:schemeClr val="bg2"/>
                </a:solidFill>
              </a:rPr>
              <a:t>W </a:t>
            </a:r>
            <a:r>
              <a:rPr lang="pl-PL" sz="2000" b="1" dirty="0">
                <a:solidFill>
                  <a:schemeClr val="bg2"/>
                </a:solidFill>
              </a:rPr>
              <a:t>DNIACH OD </a:t>
            </a:r>
            <a:r>
              <a:rPr lang="pl-PL" sz="2000" b="1" dirty="0" smtClean="0">
                <a:solidFill>
                  <a:schemeClr val="bg2"/>
                </a:solidFill>
              </a:rPr>
              <a:t>7 </a:t>
            </a:r>
            <a:r>
              <a:rPr lang="pl-PL" sz="2000" b="1" dirty="0">
                <a:solidFill>
                  <a:schemeClr val="bg2"/>
                </a:solidFill>
              </a:rPr>
              <a:t>DO </a:t>
            </a:r>
            <a:r>
              <a:rPr lang="pl-PL" sz="2000" b="1" dirty="0" smtClean="0">
                <a:solidFill>
                  <a:schemeClr val="bg2"/>
                </a:solidFill>
              </a:rPr>
              <a:t>10 CZERWCA 2017 </a:t>
            </a:r>
            <a:r>
              <a:rPr lang="pl-PL" sz="2000" b="1" dirty="0">
                <a:solidFill>
                  <a:schemeClr val="bg2"/>
                </a:solidFill>
              </a:rPr>
              <a:t>R.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60" y="1238672"/>
            <a:ext cx="1685786" cy="299695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424511"/>
            <a:ext cx="3995936" cy="2247714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665988"/>
            <a:ext cx="2171840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000" dirty="0" smtClean="0">
                <a:solidFill>
                  <a:schemeClr val="bg2"/>
                </a:solidFill>
              </a:rPr>
              <a:t>Dzień pierwszy przyjazd na Westerplatte </a:t>
            </a:r>
            <a:endParaRPr lang="pl-PL" sz="2000" dirty="0">
              <a:solidFill>
                <a:schemeClr val="bg2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66" y="1196752"/>
            <a:ext cx="2572444" cy="4573233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979143"/>
            <a:ext cx="4183989" cy="235349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980728"/>
            <a:ext cx="4248472" cy="238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2228850" cy="396239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845552" y="129630"/>
            <a:ext cx="2952328" cy="576064"/>
          </a:xfrm>
        </p:spPr>
        <p:txBody>
          <a:bodyPr>
            <a:noAutofit/>
          </a:bodyPr>
          <a:lstStyle/>
          <a:p>
            <a:r>
              <a:rPr lang="pl-PL" sz="2000" dirty="0" smtClean="0">
                <a:solidFill>
                  <a:schemeClr val="bg2"/>
                </a:solidFill>
              </a:rPr>
              <a:t>Zwiedzanie Gdańska</a:t>
            </a:r>
            <a:endParaRPr lang="pl-PL" sz="2000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980728"/>
            <a:ext cx="4457621" cy="250741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304790"/>
            <a:ext cx="4232469" cy="238076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16" y="3789040"/>
            <a:ext cx="3491880" cy="26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3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49659" y="32048"/>
            <a:ext cx="8516690" cy="1008112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Popołudniowy wypoczynek na plaży	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455168"/>
            <a:ext cx="3312368" cy="2484276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36712"/>
            <a:ext cx="4920927" cy="276802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53036"/>
            <a:ext cx="4920928" cy="276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2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052736"/>
            <a:ext cx="2072829" cy="368503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Dzień drugi - Gdańska Oliwa, Sopot, Gdynia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4350798" cy="295232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768645"/>
            <a:ext cx="4477158" cy="25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1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3024336" cy="720080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Gdynia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52936"/>
            <a:ext cx="5222709" cy="293777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724" y="404664"/>
            <a:ext cx="4608512" cy="259228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97560"/>
            <a:ext cx="4067944" cy="305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47664" y="44624"/>
            <a:ext cx="4104456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Dzień trzeci  -  połów dorsza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70" y="764704"/>
            <a:ext cx="4989781" cy="374233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44" y="1895128"/>
            <a:ext cx="3602352" cy="48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2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7006" y="27856"/>
            <a:ext cx="5436096" cy="576064"/>
          </a:xfrm>
        </p:spPr>
        <p:txBody>
          <a:bodyPr>
            <a:noAutofit/>
          </a:bodyPr>
          <a:lstStyle/>
          <a:p>
            <a:r>
              <a:rPr lang="pl-PL" sz="2400" dirty="0" smtClean="0">
                <a:solidFill>
                  <a:schemeClr val="bg2"/>
                </a:solidFill>
              </a:rPr>
              <a:t>Dzień czwarty - Toruń</a:t>
            </a:r>
            <a:endParaRPr lang="pl-PL" sz="2400" dirty="0">
              <a:solidFill>
                <a:schemeClr val="bg2"/>
              </a:solidFill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244148"/>
            <a:ext cx="2188670" cy="3890968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44824"/>
            <a:ext cx="2300123" cy="4089108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64704"/>
            <a:ext cx="2511279" cy="446449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645566"/>
            <a:ext cx="2160240" cy="384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0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</TotalTime>
  <Words>42</Words>
  <Application>Microsoft Office PowerPoint</Application>
  <PresentationFormat>Pokaz na ekranie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Motyw pakietu Office</vt:lpstr>
      <vt:lpstr>WYJAZD TECHNICZNY DO TRÓJMIASTA ZORGANIZOWANY PRZEZ KOŁO TARNOWSKICH WODOCIĄGOWCÓW TARNOWSKIEGO ODDZIAŁU PZITS  W DNIACH OD 7 DO 10 CZERWCA 2017 R.</vt:lpstr>
      <vt:lpstr>Dzień pierwszy przyjazd na Westerplatte </vt:lpstr>
      <vt:lpstr>Zwiedzanie Gdańska</vt:lpstr>
      <vt:lpstr>Popołudniowy wypoczynek na plaży </vt:lpstr>
      <vt:lpstr>Dzień drugi - Gdańska Oliwa, Sopot, Gdynia</vt:lpstr>
      <vt:lpstr>Gdynia</vt:lpstr>
      <vt:lpstr>Dzień trzeci  -  połów dorsza</vt:lpstr>
      <vt:lpstr>Dzień czwarty - Toruń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WYCIECZKA DO SZWAJCARII ZORGANIZOWANA PRZEZ KOŁO TARNOWSKICH WODOCIĄGOWCÓW TARNOWSKIEGO ODDZIAŁU PZITS  24 DO 29 WRZEŚNIA 2013 R.</dc:title>
  <dc:creator>Gzregorz Wojtal</dc:creator>
  <cp:lastModifiedBy>Grzegorz Wojtal</cp:lastModifiedBy>
  <cp:revision>66</cp:revision>
  <dcterms:created xsi:type="dcterms:W3CDTF">2013-12-16T09:02:52Z</dcterms:created>
  <dcterms:modified xsi:type="dcterms:W3CDTF">2017-10-09T06:31:58Z</dcterms:modified>
</cp:coreProperties>
</file>